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2.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Lst>
  <p:sldSz cx="51206400" cy="36576000"/>
  <p:notesSz cx="6858000" cy="9144000"/>
  <p:defaultTextStyle>
    <a:defPPr>
      <a:defRPr lang="en-US"/>
    </a:defPPr>
    <a:lvl1pPr marL="0" algn="l" defTabSz="6058197" rtl="0" eaLnBrk="1" latinLnBrk="0" hangingPunct="1">
      <a:defRPr sz="11922" kern="1200">
        <a:solidFill>
          <a:schemeClr val="tx1"/>
        </a:solidFill>
        <a:latin typeface="+mn-lt"/>
        <a:ea typeface="+mn-ea"/>
        <a:cs typeface="+mn-cs"/>
      </a:defRPr>
    </a:lvl1pPr>
    <a:lvl2pPr marL="3029098" algn="l" defTabSz="6058197" rtl="0" eaLnBrk="1" latinLnBrk="0" hangingPunct="1">
      <a:defRPr sz="11922" kern="1200">
        <a:solidFill>
          <a:schemeClr val="tx1"/>
        </a:solidFill>
        <a:latin typeface="+mn-lt"/>
        <a:ea typeface="+mn-ea"/>
        <a:cs typeface="+mn-cs"/>
      </a:defRPr>
    </a:lvl2pPr>
    <a:lvl3pPr marL="6058197" algn="l" defTabSz="6058197" rtl="0" eaLnBrk="1" latinLnBrk="0" hangingPunct="1">
      <a:defRPr sz="11922" kern="1200">
        <a:solidFill>
          <a:schemeClr val="tx1"/>
        </a:solidFill>
        <a:latin typeface="+mn-lt"/>
        <a:ea typeface="+mn-ea"/>
        <a:cs typeface="+mn-cs"/>
      </a:defRPr>
    </a:lvl3pPr>
    <a:lvl4pPr marL="9087295" algn="l" defTabSz="6058197" rtl="0" eaLnBrk="1" latinLnBrk="0" hangingPunct="1">
      <a:defRPr sz="11922" kern="1200">
        <a:solidFill>
          <a:schemeClr val="tx1"/>
        </a:solidFill>
        <a:latin typeface="+mn-lt"/>
        <a:ea typeface="+mn-ea"/>
        <a:cs typeface="+mn-cs"/>
      </a:defRPr>
    </a:lvl4pPr>
    <a:lvl5pPr marL="12116394" algn="l" defTabSz="6058197" rtl="0" eaLnBrk="1" latinLnBrk="0" hangingPunct="1">
      <a:defRPr sz="11922" kern="1200">
        <a:solidFill>
          <a:schemeClr val="tx1"/>
        </a:solidFill>
        <a:latin typeface="+mn-lt"/>
        <a:ea typeface="+mn-ea"/>
        <a:cs typeface="+mn-cs"/>
      </a:defRPr>
    </a:lvl5pPr>
    <a:lvl6pPr marL="15145492" algn="l" defTabSz="6058197" rtl="0" eaLnBrk="1" latinLnBrk="0" hangingPunct="1">
      <a:defRPr sz="11922" kern="1200">
        <a:solidFill>
          <a:schemeClr val="tx1"/>
        </a:solidFill>
        <a:latin typeface="+mn-lt"/>
        <a:ea typeface="+mn-ea"/>
        <a:cs typeface="+mn-cs"/>
      </a:defRPr>
    </a:lvl6pPr>
    <a:lvl7pPr marL="18174592" algn="l" defTabSz="6058197" rtl="0" eaLnBrk="1" latinLnBrk="0" hangingPunct="1">
      <a:defRPr sz="11922" kern="1200">
        <a:solidFill>
          <a:schemeClr val="tx1"/>
        </a:solidFill>
        <a:latin typeface="+mn-lt"/>
        <a:ea typeface="+mn-ea"/>
        <a:cs typeface="+mn-cs"/>
      </a:defRPr>
    </a:lvl7pPr>
    <a:lvl8pPr marL="21203690" algn="l" defTabSz="6058197" rtl="0" eaLnBrk="1" latinLnBrk="0" hangingPunct="1">
      <a:defRPr sz="11922" kern="1200">
        <a:solidFill>
          <a:schemeClr val="tx1"/>
        </a:solidFill>
        <a:latin typeface="+mn-lt"/>
        <a:ea typeface="+mn-ea"/>
        <a:cs typeface="+mn-cs"/>
      </a:defRPr>
    </a:lvl8pPr>
    <a:lvl9pPr marL="24232787" algn="l" defTabSz="6058197" rtl="0" eaLnBrk="1" latinLnBrk="0" hangingPunct="1">
      <a:defRPr sz="1192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6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23" autoAdjust="0"/>
    <p:restoredTop sz="94660"/>
  </p:normalViewPr>
  <p:slideViewPr>
    <p:cSldViewPr>
      <p:cViewPr varScale="1">
        <p:scale>
          <a:sx n="30" d="100"/>
          <a:sy n="30" d="100"/>
        </p:scale>
        <p:origin x="1734" y="12"/>
      </p:cViewPr>
      <p:guideLst>
        <p:guide orient="horz" pos="11520"/>
        <p:guide pos="161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501" y="11362273"/>
            <a:ext cx="4352544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680960" y="20726399"/>
            <a:ext cx="35844480" cy="9347200"/>
          </a:xfrm>
        </p:spPr>
        <p:txBody>
          <a:bodyPr/>
          <a:lstStyle>
            <a:lvl1pPr marL="0" indent="0" algn="ctr">
              <a:buNone/>
              <a:defRPr>
                <a:solidFill>
                  <a:schemeClr val="tx1">
                    <a:tint val="75000"/>
                  </a:schemeClr>
                </a:solidFill>
              </a:defRPr>
            </a:lvl1pPr>
            <a:lvl2pPr marL="1828852" indent="0" algn="ctr">
              <a:buNone/>
              <a:defRPr>
                <a:solidFill>
                  <a:schemeClr val="tx1">
                    <a:tint val="75000"/>
                  </a:schemeClr>
                </a:solidFill>
              </a:defRPr>
            </a:lvl2pPr>
            <a:lvl3pPr marL="3657702" indent="0" algn="ctr">
              <a:buNone/>
              <a:defRPr>
                <a:solidFill>
                  <a:schemeClr val="tx1">
                    <a:tint val="75000"/>
                  </a:schemeClr>
                </a:solidFill>
              </a:defRPr>
            </a:lvl3pPr>
            <a:lvl4pPr marL="5486553" indent="0" algn="ctr">
              <a:buNone/>
              <a:defRPr>
                <a:solidFill>
                  <a:schemeClr val="tx1">
                    <a:tint val="75000"/>
                  </a:schemeClr>
                </a:solidFill>
              </a:defRPr>
            </a:lvl4pPr>
            <a:lvl5pPr marL="7315406" indent="0" algn="ctr">
              <a:buNone/>
              <a:defRPr>
                <a:solidFill>
                  <a:schemeClr val="tx1">
                    <a:tint val="75000"/>
                  </a:schemeClr>
                </a:solidFill>
              </a:defRPr>
            </a:lvl5pPr>
            <a:lvl6pPr marL="9144257" indent="0" algn="ctr">
              <a:buNone/>
              <a:defRPr>
                <a:solidFill>
                  <a:schemeClr val="tx1">
                    <a:tint val="75000"/>
                  </a:schemeClr>
                </a:solidFill>
              </a:defRPr>
            </a:lvl6pPr>
            <a:lvl7pPr marL="10973108" indent="0" algn="ctr">
              <a:buNone/>
              <a:defRPr>
                <a:solidFill>
                  <a:schemeClr val="tx1">
                    <a:tint val="75000"/>
                  </a:schemeClr>
                </a:solidFill>
              </a:defRPr>
            </a:lvl7pPr>
            <a:lvl8pPr marL="12801963" indent="0" algn="ctr">
              <a:buNone/>
              <a:defRPr>
                <a:solidFill>
                  <a:schemeClr val="tx1">
                    <a:tint val="75000"/>
                  </a:schemeClr>
                </a:solidFill>
              </a:defRPr>
            </a:lvl8pPr>
            <a:lvl9pPr marL="1463081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1536440" y="9228669"/>
            <a:ext cx="40822880" cy="1965621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67815" y="9228669"/>
            <a:ext cx="121615200" cy="196562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71" y="23503495"/>
            <a:ext cx="43525440" cy="7264399"/>
          </a:xfrm>
        </p:spPr>
        <p:txBody>
          <a:bodyPr anchor="t"/>
          <a:lstStyle>
            <a:lvl1pPr algn="l">
              <a:defRPr sz="16005" b="1" cap="all"/>
            </a:lvl1pPr>
          </a:lstStyle>
          <a:p>
            <a:r>
              <a:rPr lang="en-US" smtClean="0"/>
              <a:t>Click to edit Master title style</a:t>
            </a:r>
            <a:endParaRPr lang="en-US"/>
          </a:p>
        </p:txBody>
      </p:sp>
      <p:sp>
        <p:nvSpPr>
          <p:cNvPr id="3" name="Text Placeholder 2"/>
          <p:cNvSpPr>
            <a:spLocks noGrp="1"/>
          </p:cNvSpPr>
          <p:nvPr>
            <p:ph type="body" idx="1"/>
          </p:nvPr>
        </p:nvSpPr>
        <p:spPr>
          <a:xfrm>
            <a:off x="4044971" y="15502477"/>
            <a:ext cx="43525440" cy="8000998"/>
          </a:xfrm>
        </p:spPr>
        <p:txBody>
          <a:bodyPr anchor="b"/>
          <a:lstStyle>
            <a:lvl1pPr marL="0" indent="0">
              <a:buNone/>
              <a:defRPr sz="7960">
                <a:solidFill>
                  <a:schemeClr val="tx1">
                    <a:tint val="75000"/>
                  </a:schemeClr>
                </a:solidFill>
              </a:defRPr>
            </a:lvl1pPr>
            <a:lvl2pPr marL="1828852" indent="0">
              <a:buNone/>
              <a:defRPr sz="7197">
                <a:solidFill>
                  <a:schemeClr val="tx1">
                    <a:tint val="75000"/>
                  </a:schemeClr>
                </a:solidFill>
              </a:defRPr>
            </a:lvl2pPr>
            <a:lvl3pPr marL="3657702" indent="0">
              <a:buNone/>
              <a:defRPr sz="6437">
                <a:solidFill>
                  <a:schemeClr val="tx1">
                    <a:tint val="75000"/>
                  </a:schemeClr>
                </a:solidFill>
              </a:defRPr>
            </a:lvl3pPr>
            <a:lvl4pPr marL="5486553" indent="0">
              <a:buNone/>
              <a:defRPr sz="5589">
                <a:solidFill>
                  <a:schemeClr val="tx1">
                    <a:tint val="75000"/>
                  </a:schemeClr>
                </a:solidFill>
              </a:defRPr>
            </a:lvl4pPr>
            <a:lvl5pPr marL="7315406" indent="0">
              <a:buNone/>
              <a:defRPr sz="5589">
                <a:solidFill>
                  <a:schemeClr val="tx1">
                    <a:tint val="75000"/>
                  </a:schemeClr>
                </a:solidFill>
              </a:defRPr>
            </a:lvl5pPr>
            <a:lvl6pPr marL="9144257" indent="0">
              <a:buNone/>
              <a:defRPr sz="5589">
                <a:solidFill>
                  <a:schemeClr val="tx1">
                    <a:tint val="75000"/>
                  </a:schemeClr>
                </a:solidFill>
              </a:defRPr>
            </a:lvl6pPr>
            <a:lvl7pPr marL="10973108" indent="0">
              <a:buNone/>
              <a:defRPr sz="5589">
                <a:solidFill>
                  <a:schemeClr val="tx1">
                    <a:tint val="75000"/>
                  </a:schemeClr>
                </a:solidFill>
              </a:defRPr>
            </a:lvl7pPr>
            <a:lvl8pPr marL="12801963" indent="0">
              <a:buNone/>
              <a:defRPr sz="5589">
                <a:solidFill>
                  <a:schemeClr val="tx1">
                    <a:tint val="75000"/>
                  </a:schemeClr>
                </a:solidFill>
              </a:defRPr>
            </a:lvl8pPr>
            <a:lvl9pPr marL="14630814" indent="0">
              <a:buNone/>
              <a:defRPr sz="5589">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2A7B0C-6924-430C-95F9-402E4A9E8E2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67800" y="53754896"/>
            <a:ext cx="81219040" cy="152035930"/>
          </a:xfrm>
        </p:spPr>
        <p:txBody>
          <a:bodyPr/>
          <a:lstStyle>
            <a:lvl1pPr>
              <a:defRPr sz="11176"/>
            </a:lvl1pPr>
            <a:lvl2pPr>
              <a:defRPr sz="9568"/>
            </a:lvl2pPr>
            <a:lvl3pPr>
              <a:defRPr sz="7960"/>
            </a:lvl3pPr>
            <a:lvl4pPr>
              <a:defRPr sz="7197"/>
            </a:lvl4pPr>
            <a:lvl5pPr>
              <a:defRPr sz="7197"/>
            </a:lvl5pPr>
            <a:lvl6pPr>
              <a:defRPr sz="7197"/>
            </a:lvl6pPr>
            <a:lvl7pPr>
              <a:defRPr sz="7197"/>
            </a:lvl7pPr>
            <a:lvl8pPr>
              <a:defRPr sz="7197"/>
            </a:lvl8pPr>
            <a:lvl9pPr>
              <a:defRPr sz="719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140280" y="53754896"/>
            <a:ext cx="81219040" cy="152035930"/>
          </a:xfrm>
        </p:spPr>
        <p:txBody>
          <a:bodyPr/>
          <a:lstStyle>
            <a:lvl1pPr>
              <a:defRPr sz="11176"/>
            </a:lvl1pPr>
            <a:lvl2pPr>
              <a:defRPr sz="9568"/>
            </a:lvl2pPr>
            <a:lvl3pPr>
              <a:defRPr sz="7960"/>
            </a:lvl3pPr>
            <a:lvl4pPr>
              <a:defRPr sz="7197"/>
            </a:lvl4pPr>
            <a:lvl5pPr>
              <a:defRPr sz="7197"/>
            </a:lvl5pPr>
            <a:lvl6pPr>
              <a:defRPr sz="7197"/>
            </a:lvl6pPr>
            <a:lvl7pPr>
              <a:defRPr sz="7197"/>
            </a:lvl7pPr>
            <a:lvl8pPr>
              <a:defRPr sz="7197"/>
            </a:lvl8pPr>
            <a:lvl9pPr>
              <a:defRPr sz="719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2A7B0C-6924-430C-95F9-402E4A9E8E2E}"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0" y="1464741"/>
            <a:ext cx="4608576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60338" y="8187273"/>
            <a:ext cx="22625051" cy="3412063"/>
          </a:xfrm>
        </p:spPr>
        <p:txBody>
          <a:bodyPr anchor="b"/>
          <a:lstStyle>
            <a:lvl1pPr marL="0" indent="0">
              <a:buNone/>
              <a:defRPr sz="9568" b="1"/>
            </a:lvl1pPr>
            <a:lvl2pPr marL="1828852" indent="0">
              <a:buNone/>
              <a:defRPr sz="7960" b="1"/>
            </a:lvl2pPr>
            <a:lvl3pPr marL="3657702" indent="0">
              <a:buNone/>
              <a:defRPr sz="7197" b="1"/>
            </a:lvl3pPr>
            <a:lvl4pPr marL="5486553" indent="0">
              <a:buNone/>
              <a:defRPr sz="6437" b="1"/>
            </a:lvl4pPr>
            <a:lvl5pPr marL="7315406" indent="0">
              <a:buNone/>
              <a:defRPr sz="6437" b="1"/>
            </a:lvl5pPr>
            <a:lvl6pPr marL="9144257" indent="0">
              <a:buNone/>
              <a:defRPr sz="6437" b="1"/>
            </a:lvl6pPr>
            <a:lvl7pPr marL="10973108" indent="0">
              <a:buNone/>
              <a:defRPr sz="6437" b="1"/>
            </a:lvl7pPr>
            <a:lvl8pPr marL="12801963" indent="0">
              <a:buNone/>
              <a:defRPr sz="6437" b="1"/>
            </a:lvl8pPr>
            <a:lvl9pPr marL="14630814" indent="0">
              <a:buNone/>
              <a:defRPr sz="6437" b="1"/>
            </a:lvl9pPr>
          </a:lstStyle>
          <a:p>
            <a:pPr lvl="0"/>
            <a:r>
              <a:rPr lang="en-US" smtClean="0"/>
              <a:t>Click to edit Master text styles</a:t>
            </a:r>
          </a:p>
        </p:txBody>
      </p:sp>
      <p:sp>
        <p:nvSpPr>
          <p:cNvPr id="4" name="Content Placeholder 3"/>
          <p:cNvSpPr>
            <a:spLocks noGrp="1"/>
          </p:cNvSpPr>
          <p:nvPr>
            <p:ph sz="half" idx="2"/>
          </p:nvPr>
        </p:nvSpPr>
        <p:spPr>
          <a:xfrm>
            <a:off x="2560338" y="11599336"/>
            <a:ext cx="22625051" cy="21073539"/>
          </a:xfrm>
        </p:spPr>
        <p:txBody>
          <a:bodyPr/>
          <a:lstStyle>
            <a:lvl1pPr>
              <a:defRPr sz="9568"/>
            </a:lvl1pPr>
            <a:lvl2pPr>
              <a:defRPr sz="7960"/>
            </a:lvl2pPr>
            <a:lvl3pPr>
              <a:defRPr sz="7197"/>
            </a:lvl3pPr>
            <a:lvl4pPr>
              <a:defRPr sz="6437"/>
            </a:lvl4pPr>
            <a:lvl5pPr>
              <a:defRPr sz="6437"/>
            </a:lvl5pPr>
            <a:lvl6pPr>
              <a:defRPr sz="6437"/>
            </a:lvl6pPr>
            <a:lvl7pPr>
              <a:defRPr sz="6437"/>
            </a:lvl7pPr>
            <a:lvl8pPr>
              <a:defRPr sz="6437"/>
            </a:lvl8pPr>
            <a:lvl9pPr>
              <a:defRPr sz="64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2155" y="8187273"/>
            <a:ext cx="22633940" cy="3412063"/>
          </a:xfrm>
        </p:spPr>
        <p:txBody>
          <a:bodyPr anchor="b"/>
          <a:lstStyle>
            <a:lvl1pPr marL="0" indent="0">
              <a:buNone/>
              <a:defRPr sz="9568" b="1"/>
            </a:lvl1pPr>
            <a:lvl2pPr marL="1828852" indent="0">
              <a:buNone/>
              <a:defRPr sz="7960" b="1"/>
            </a:lvl2pPr>
            <a:lvl3pPr marL="3657702" indent="0">
              <a:buNone/>
              <a:defRPr sz="7197" b="1"/>
            </a:lvl3pPr>
            <a:lvl4pPr marL="5486553" indent="0">
              <a:buNone/>
              <a:defRPr sz="6437" b="1"/>
            </a:lvl4pPr>
            <a:lvl5pPr marL="7315406" indent="0">
              <a:buNone/>
              <a:defRPr sz="6437" b="1"/>
            </a:lvl5pPr>
            <a:lvl6pPr marL="9144257" indent="0">
              <a:buNone/>
              <a:defRPr sz="6437" b="1"/>
            </a:lvl6pPr>
            <a:lvl7pPr marL="10973108" indent="0">
              <a:buNone/>
              <a:defRPr sz="6437" b="1"/>
            </a:lvl7pPr>
            <a:lvl8pPr marL="12801963" indent="0">
              <a:buNone/>
              <a:defRPr sz="6437" b="1"/>
            </a:lvl8pPr>
            <a:lvl9pPr marL="14630814" indent="0">
              <a:buNone/>
              <a:defRPr sz="6437" b="1"/>
            </a:lvl9pPr>
          </a:lstStyle>
          <a:p>
            <a:pPr lvl="0"/>
            <a:r>
              <a:rPr lang="en-US" smtClean="0"/>
              <a:t>Click to edit Master text styles</a:t>
            </a:r>
          </a:p>
        </p:txBody>
      </p:sp>
      <p:sp>
        <p:nvSpPr>
          <p:cNvPr id="6" name="Content Placeholder 5"/>
          <p:cNvSpPr>
            <a:spLocks noGrp="1"/>
          </p:cNvSpPr>
          <p:nvPr>
            <p:ph sz="quarter" idx="4"/>
          </p:nvPr>
        </p:nvSpPr>
        <p:spPr>
          <a:xfrm>
            <a:off x="26012155" y="11599336"/>
            <a:ext cx="22633940" cy="21073539"/>
          </a:xfrm>
        </p:spPr>
        <p:txBody>
          <a:bodyPr/>
          <a:lstStyle>
            <a:lvl1pPr>
              <a:defRPr sz="9568"/>
            </a:lvl1pPr>
            <a:lvl2pPr>
              <a:defRPr sz="7960"/>
            </a:lvl2pPr>
            <a:lvl3pPr>
              <a:defRPr sz="7197"/>
            </a:lvl3pPr>
            <a:lvl4pPr>
              <a:defRPr sz="6437"/>
            </a:lvl4pPr>
            <a:lvl5pPr>
              <a:defRPr sz="6437"/>
            </a:lvl5pPr>
            <a:lvl6pPr>
              <a:defRPr sz="6437"/>
            </a:lvl6pPr>
            <a:lvl7pPr>
              <a:defRPr sz="6437"/>
            </a:lvl7pPr>
            <a:lvl8pPr>
              <a:defRPr sz="6437"/>
            </a:lvl8pPr>
            <a:lvl9pPr>
              <a:defRPr sz="64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2A7B0C-6924-430C-95F9-402E4A9E8E2E}"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2A7B0C-6924-430C-95F9-402E4A9E8E2E}"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2A7B0C-6924-430C-95F9-402E4A9E8E2E}"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40" y="1456269"/>
            <a:ext cx="16846551" cy="6197600"/>
          </a:xfrm>
        </p:spPr>
        <p:txBody>
          <a:bodyPr anchor="b"/>
          <a:lstStyle>
            <a:lvl1pPr algn="l">
              <a:defRPr sz="7960" b="1"/>
            </a:lvl1pPr>
          </a:lstStyle>
          <a:p>
            <a:r>
              <a:rPr lang="en-US" smtClean="0"/>
              <a:t>Click to edit Master title style</a:t>
            </a:r>
            <a:endParaRPr lang="en-US"/>
          </a:p>
        </p:txBody>
      </p:sp>
      <p:sp>
        <p:nvSpPr>
          <p:cNvPr id="3" name="Content Placeholder 2"/>
          <p:cNvSpPr>
            <a:spLocks noGrp="1"/>
          </p:cNvSpPr>
          <p:nvPr>
            <p:ph idx="1"/>
          </p:nvPr>
        </p:nvSpPr>
        <p:spPr>
          <a:xfrm>
            <a:off x="20020280" y="1456274"/>
            <a:ext cx="28625800" cy="31216602"/>
          </a:xfrm>
        </p:spPr>
        <p:txBody>
          <a:bodyPr/>
          <a:lstStyle>
            <a:lvl1pPr>
              <a:defRPr sz="12786"/>
            </a:lvl1pPr>
            <a:lvl2pPr>
              <a:defRPr sz="11176"/>
            </a:lvl2pPr>
            <a:lvl3pPr>
              <a:defRPr sz="9568"/>
            </a:lvl3pPr>
            <a:lvl4pPr>
              <a:defRPr sz="7960"/>
            </a:lvl4pPr>
            <a:lvl5pPr>
              <a:defRPr sz="7960"/>
            </a:lvl5pPr>
            <a:lvl6pPr>
              <a:defRPr sz="7960"/>
            </a:lvl6pPr>
            <a:lvl7pPr>
              <a:defRPr sz="7960"/>
            </a:lvl7pPr>
            <a:lvl8pPr>
              <a:defRPr sz="7960"/>
            </a:lvl8pPr>
            <a:lvl9pPr>
              <a:defRPr sz="79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60340" y="7653875"/>
            <a:ext cx="16846551" cy="25019003"/>
          </a:xfrm>
        </p:spPr>
        <p:txBody>
          <a:bodyPr/>
          <a:lstStyle>
            <a:lvl1pPr marL="0" indent="0">
              <a:buNone/>
              <a:defRPr sz="5589"/>
            </a:lvl1pPr>
            <a:lvl2pPr marL="1828852" indent="0">
              <a:buNone/>
              <a:defRPr sz="4827"/>
            </a:lvl2pPr>
            <a:lvl3pPr marL="3657702" indent="0">
              <a:buNone/>
              <a:defRPr sz="3980"/>
            </a:lvl3pPr>
            <a:lvl4pPr marL="5486553" indent="0">
              <a:buNone/>
              <a:defRPr sz="3643"/>
            </a:lvl4pPr>
            <a:lvl5pPr marL="7315406" indent="0">
              <a:buNone/>
              <a:defRPr sz="3643"/>
            </a:lvl5pPr>
            <a:lvl6pPr marL="9144257" indent="0">
              <a:buNone/>
              <a:defRPr sz="3643"/>
            </a:lvl6pPr>
            <a:lvl7pPr marL="10973108" indent="0">
              <a:buNone/>
              <a:defRPr sz="3643"/>
            </a:lvl7pPr>
            <a:lvl8pPr marL="12801963" indent="0">
              <a:buNone/>
              <a:defRPr sz="3643"/>
            </a:lvl8pPr>
            <a:lvl9pPr marL="14630814" indent="0">
              <a:buNone/>
              <a:defRPr sz="364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2A7B0C-6924-430C-95F9-402E4A9E8E2E}"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1" y="25603202"/>
            <a:ext cx="30723840" cy="3022602"/>
          </a:xfrm>
        </p:spPr>
        <p:txBody>
          <a:bodyPr anchor="b"/>
          <a:lstStyle>
            <a:lvl1pPr algn="l">
              <a:defRPr sz="7960" b="1"/>
            </a:lvl1pPr>
          </a:lstStyle>
          <a:p>
            <a:r>
              <a:rPr lang="en-US" smtClean="0"/>
              <a:t>Click to edit Master title style</a:t>
            </a:r>
            <a:endParaRPr lang="en-US"/>
          </a:p>
        </p:txBody>
      </p:sp>
      <p:sp>
        <p:nvSpPr>
          <p:cNvPr id="3" name="Picture Placeholder 2"/>
          <p:cNvSpPr>
            <a:spLocks noGrp="1"/>
          </p:cNvSpPr>
          <p:nvPr>
            <p:ph type="pic" idx="1"/>
          </p:nvPr>
        </p:nvSpPr>
        <p:spPr>
          <a:xfrm>
            <a:off x="10036811" y="3268139"/>
            <a:ext cx="30723840" cy="21945600"/>
          </a:xfrm>
        </p:spPr>
        <p:txBody>
          <a:bodyPr/>
          <a:lstStyle>
            <a:lvl1pPr marL="0" indent="0">
              <a:buNone/>
              <a:defRPr sz="12786"/>
            </a:lvl1pPr>
            <a:lvl2pPr marL="1828852" indent="0">
              <a:buNone/>
              <a:defRPr sz="11176"/>
            </a:lvl2pPr>
            <a:lvl3pPr marL="3657702" indent="0">
              <a:buNone/>
              <a:defRPr sz="9568"/>
            </a:lvl3pPr>
            <a:lvl4pPr marL="5486553" indent="0">
              <a:buNone/>
              <a:defRPr sz="7960"/>
            </a:lvl4pPr>
            <a:lvl5pPr marL="7315406" indent="0">
              <a:buNone/>
              <a:defRPr sz="7960"/>
            </a:lvl5pPr>
            <a:lvl6pPr marL="9144257" indent="0">
              <a:buNone/>
              <a:defRPr sz="7960"/>
            </a:lvl6pPr>
            <a:lvl7pPr marL="10973108" indent="0">
              <a:buNone/>
              <a:defRPr sz="7960"/>
            </a:lvl7pPr>
            <a:lvl8pPr marL="12801963" indent="0">
              <a:buNone/>
              <a:defRPr sz="7960"/>
            </a:lvl8pPr>
            <a:lvl9pPr marL="14630814" indent="0">
              <a:buNone/>
              <a:defRPr sz="7960"/>
            </a:lvl9pPr>
          </a:lstStyle>
          <a:p>
            <a:endParaRPr lang="en-US"/>
          </a:p>
        </p:txBody>
      </p:sp>
      <p:sp>
        <p:nvSpPr>
          <p:cNvPr id="4" name="Text Placeholder 3"/>
          <p:cNvSpPr>
            <a:spLocks noGrp="1"/>
          </p:cNvSpPr>
          <p:nvPr>
            <p:ph type="body" sz="half" idx="2"/>
          </p:nvPr>
        </p:nvSpPr>
        <p:spPr>
          <a:xfrm>
            <a:off x="10036811" y="28625827"/>
            <a:ext cx="30723840" cy="4292599"/>
          </a:xfrm>
        </p:spPr>
        <p:txBody>
          <a:bodyPr/>
          <a:lstStyle>
            <a:lvl1pPr marL="0" indent="0">
              <a:buNone/>
              <a:defRPr sz="5589"/>
            </a:lvl1pPr>
            <a:lvl2pPr marL="1828852" indent="0">
              <a:buNone/>
              <a:defRPr sz="4827"/>
            </a:lvl2pPr>
            <a:lvl3pPr marL="3657702" indent="0">
              <a:buNone/>
              <a:defRPr sz="3980"/>
            </a:lvl3pPr>
            <a:lvl4pPr marL="5486553" indent="0">
              <a:buNone/>
              <a:defRPr sz="3643"/>
            </a:lvl4pPr>
            <a:lvl5pPr marL="7315406" indent="0">
              <a:buNone/>
              <a:defRPr sz="3643"/>
            </a:lvl5pPr>
            <a:lvl6pPr marL="9144257" indent="0">
              <a:buNone/>
              <a:defRPr sz="3643"/>
            </a:lvl6pPr>
            <a:lvl7pPr marL="10973108" indent="0">
              <a:buNone/>
              <a:defRPr sz="3643"/>
            </a:lvl7pPr>
            <a:lvl8pPr marL="12801963" indent="0">
              <a:buNone/>
              <a:defRPr sz="3643"/>
            </a:lvl8pPr>
            <a:lvl9pPr marL="14630814" indent="0">
              <a:buNone/>
              <a:defRPr sz="364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2A7B0C-6924-430C-95F9-402E4A9E8E2E}"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CAE7C-D7A4-4EEB-ABB3-CD01BFCDBA1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464741"/>
            <a:ext cx="46085760" cy="6096000"/>
          </a:xfrm>
          <a:prstGeom prst="rect">
            <a:avLst/>
          </a:prstGeom>
        </p:spPr>
        <p:txBody>
          <a:bodyPr vert="horz" lIns="431963" tIns="215981" rIns="431963" bIns="21598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560320" y="8534410"/>
            <a:ext cx="46085760" cy="24138472"/>
          </a:xfrm>
          <a:prstGeom prst="rect">
            <a:avLst/>
          </a:prstGeom>
        </p:spPr>
        <p:txBody>
          <a:bodyPr vert="horz" lIns="431963" tIns="215981" rIns="431963" bIns="21598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560320" y="33900559"/>
            <a:ext cx="11948160" cy="1947332"/>
          </a:xfrm>
          <a:prstGeom prst="rect">
            <a:avLst/>
          </a:prstGeom>
        </p:spPr>
        <p:txBody>
          <a:bodyPr vert="horz" lIns="431963" tIns="215981" rIns="431963" bIns="215981" rtlCol="0" anchor="ctr"/>
          <a:lstStyle>
            <a:lvl1pPr algn="l">
              <a:defRPr sz="4827">
                <a:solidFill>
                  <a:schemeClr val="tx1">
                    <a:tint val="75000"/>
                  </a:schemeClr>
                </a:solidFill>
              </a:defRPr>
            </a:lvl1pPr>
          </a:lstStyle>
          <a:p>
            <a:fld id="{412A7B0C-6924-430C-95F9-402E4A9E8E2E}" type="datetimeFigureOut">
              <a:rPr lang="en-US" smtClean="0"/>
              <a:t>7/15/2021</a:t>
            </a:fld>
            <a:endParaRPr lang="en-US"/>
          </a:p>
        </p:txBody>
      </p:sp>
      <p:sp>
        <p:nvSpPr>
          <p:cNvPr id="5" name="Footer Placeholder 4"/>
          <p:cNvSpPr>
            <a:spLocks noGrp="1"/>
          </p:cNvSpPr>
          <p:nvPr>
            <p:ph type="ftr" sz="quarter" idx="3"/>
          </p:nvPr>
        </p:nvSpPr>
        <p:spPr>
          <a:xfrm>
            <a:off x="17495520" y="33900559"/>
            <a:ext cx="16215360" cy="1947332"/>
          </a:xfrm>
          <a:prstGeom prst="rect">
            <a:avLst/>
          </a:prstGeom>
        </p:spPr>
        <p:txBody>
          <a:bodyPr vert="horz" lIns="431963" tIns="215981" rIns="431963" bIns="215981" rtlCol="0" anchor="ctr"/>
          <a:lstStyle>
            <a:lvl1pPr algn="ctr">
              <a:defRPr sz="482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697927" y="33900559"/>
            <a:ext cx="11948160" cy="1947332"/>
          </a:xfrm>
          <a:prstGeom prst="rect">
            <a:avLst/>
          </a:prstGeom>
        </p:spPr>
        <p:txBody>
          <a:bodyPr vert="horz" lIns="431963" tIns="215981" rIns="431963" bIns="215981" rtlCol="0" anchor="ctr"/>
          <a:lstStyle>
            <a:lvl1pPr algn="r">
              <a:defRPr sz="4827">
                <a:solidFill>
                  <a:schemeClr val="tx1">
                    <a:tint val="75000"/>
                  </a:schemeClr>
                </a:solidFill>
              </a:defRPr>
            </a:lvl1pPr>
          </a:lstStyle>
          <a:p>
            <a:fld id="{05ECAE7C-D7A4-4EEB-ABB3-CD01BFCDBA1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7702" rtl="0" eaLnBrk="1" latinLnBrk="0" hangingPunct="1">
        <a:spcBef>
          <a:spcPct val="0"/>
        </a:spcBef>
        <a:buNone/>
        <a:defRPr sz="17613" kern="1200">
          <a:solidFill>
            <a:schemeClr val="tx1"/>
          </a:solidFill>
          <a:latin typeface="+mj-lt"/>
          <a:ea typeface="+mj-ea"/>
          <a:cs typeface="+mj-cs"/>
        </a:defRPr>
      </a:lvl1pPr>
    </p:titleStyle>
    <p:bodyStyle>
      <a:lvl1pPr marL="1371639" indent="-1371639" algn="l" defTabSz="3657702" rtl="0" eaLnBrk="1" latinLnBrk="0" hangingPunct="1">
        <a:spcBef>
          <a:spcPct val="20000"/>
        </a:spcBef>
        <a:buFont typeface="Arial" pitchFamily="34" charset="0"/>
        <a:buChar char="•"/>
        <a:defRPr sz="12786" kern="1200">
          <a:solidFill>
            <a:schemeClr val="tx1"/>
          </a:solidFill>
          <a:latin typeface="+mn-lt"/>
          <a:ea typeface="+mn-ea"/>
          <a:cs typeface="+mn-cs"/>
        </a:defRPr>
      </a:lvl1pPr>
      <a:lvl2pPr marL="2971884" indent="-1143033" algn="l" defTabSz="3657702" rtl="0" eaLnBrk="1" latinLnBrk="0" hangingPunct="1">
        <a:spcBef>
          <a:spcPct val="20000"/>
        </a:spcBef>
        <a:buFont typeface="Arial" pitchFamily="34" charset="0"/>
        <a:buChar char="–"/>
        <a:defRPr sz="11176" kern="1200">
          <a:solidFill>
            <a:schemeClr val="tx1"/>
          </a:solidFill>
          <a:latin typeface="+mn-lt"/>
          <a:ea typeface="+mn-ea"/>
          <a:cs typeface="+mn-cs"/>
        </a:defRPr>
      </a:lvl2pPr>
      <a:lvl3pPr marL="4572130" indent="-914425" algn="l" defTabSz="3657702" rtl="0" eaLnBrk="1" latinLnBrk="0" hangingPunct="1">
        <a:spcBef>
          <a:spcPct val="20000"/>
        </a:spcBef>
        <a:buFont typeface="Arial" pitchFamily="34" charset="0"/>
        <a:buChar char="•"/>
        <a:defRPr sz="9568" kern="1200">
          <a:solidFill>
            <a:schemeClr val="tx1"/>
          </a:solidFill>
          <a:latin typeface="+mn-lt"/>
          <a:ea typeface="+mn-ea"/>
          <a:cs typeface="+mn-cs"/>
        </a:defRPr>
      </a:lvl3pPr>
      <a:lvl4pPr marL="6400981" indent="-914425" algn="l" defTabSz="3657702" rtl="0" eaLnBrk="1" latinLnBrk="0" hangingPunct="1">
        <a:spcBef>
          <a:spcPct val="20000"/>
        </a:spcBef>
        <a:buFont typeface="Arial" pitchFamily="34" charset="0"/>
        <a:buChar char="–"/>
        <a:defRPr sz="7960" kern="1200">
          <a:solidFill>
            <a:schemeClr val="tx1"/>
          </a:solidFill>
          <a:latin typeface="+mn-lt"/>
          <a:ea typeface="+mn-ea"/>
          <a:cs typeface="+mn-cs"/>
        </a:defRPr>
      </a:lvl4pPr>
      <a:lvl5pPr marL="8229833" indent="-914425" algn="l" defTabSz="3657702" rtl="0" eaLnBrk="1" latinLnBrk="0" hangingPunct="1">
        <a:spcBef>
          <a:spcPct val="20000"/>
        </a:spcBef>
        <a:buFont typeface="Arial" pitchFamily="34" charset="0"/>
        <a:buChar char="»"/>
        <a:defRPr sz="7960" kern="1200">
          <a:solidFill>
            <a:schemeClr val="tx1"/>
          </a:solidFill>
          <a:latin typeface="+mn-lt"/>
          <a:ea typeface="+mn-ea"/>
          <a:cs typeface="+mn-cs"/>
        </a:defRPr>
      </a:lvl5pPr>
      <a:lvl6pPr marL="10058683" indent="-914425" algn="l" defTabSz="3657702" rtl="0" eaLnBrk="1" latinLnBrk="0" hangingPunct="1">
        <a:spcBef>
          <a:spcPct val="20000"/>
        </a:spcBef>
        <a:buFont typeface="Arial" pitchFamily="34" charset="0"/>
        <a:buChar char="•"/>
        <a:defRPr sz="7960" kern="1200">
          <a:solidFill>
            <a:schemeClr val="tx1"/>
          </a:solidFill>
          <a:latin typeface="+mn-lt"/>
          <a:ea typeface="+mn-ea"/>
          <a:cs typeface="+mn-cs"/>
        </a:defRPr>
      </a:lvl6pPr>
      <a:lvl7pPr marL="11887536" indent="-914425" algn="l" defTabSz="3657702" rtl="0" eaLnBrk="1" latinLnBrk="0" hangingPunct="1">
        <a:spcBef>
          <a:spcPct val="20000"/>
        </a:spcBef>
        <a:buFont typeface="Arial" pitchFamily="34" charset="0"/>
        <a:buChar char="•"/>
        <a:defRPr sz="7960" kern="1200">
          <a:solidFill>
            <a:schemeClr val="tx1"/>
          </a:solidFill>
          <a:latin typeface="+mn-lt"/>
          <a:ea typeface="+mn-ea"/>
          <a:cs typeface="+mn-cs"/>
        </a:defRPr>
      </a:lvl7pPr>
      <a:lvl8pPr marL="13716388" indent="-914425" algn="l" defTabSz="3657702" rtl="0" eaLnBrk="1" latinLnBrk="0" hangingPunct="1">
        <a:spcBef>
          <a:spcPct val="20000"/>
        </a:spcBef>
        <a:buFont typeface="Arial" pitchFamily="34" charset="0"/>
        <a:buChar char="•"/>
        <a:defRPr sz="7960" kern="1200">
          <a:solidFill>
            <a:schemeClr val="tx1"/>
          </a:solidFill>
          <a:latin typeface="+mn-lt"/>
          <a:ea typeface="+mn-ea"/>
          <a:cs typeface="+mn-cs"/>
        </a:defRPr>
      </a:lvl8pPr>
      <a:lvl9pPr marL="15545238" indent="-914425" algn="l" defTabSz="3657702" rtl="0" eaLnBrk="1" latinLnBrk="0" hangingPunct="1">
        <a:spcBef>
          <a:spcPct val="20000"/>
        </a:spcBef>
        <a:buFont typeface="Arial" pitchFamily="34" charset="0"/>
        <a:buChar char="•"/>
        <a:defRPr sz="7960" kern="1200">
          <a:solidFill>
            <a:schemeClr val="tx1"/>
          </a:solidFill>
          <a:latin typeface="+mn-lt"/>
          <a:ea typeface="+mn-ea"/>
          <a:cs typeface="+mn-cs"/>
        </a:defRPr>
      </a:lvl9pPr>
    </p:bodyStyle>
    <p:otherStyle>
      <a:defPPr>
        <a:defRPr lang="en-US"/>
      </a:defPPr>
      <a:lvl1pPr marL="0" algn="l" defTabSz="3657702" rtl="0" eaLnBrk="1" latinLnBrk="0" hangingPunct="1">
        <a:defRPr sz="7197" kern="1200">
          <a:solidFill>
            <a:schemeClr val="tx1"/>
          </a:solidFill>
          <a:latin typeface="+mn-lt"/>
          <a:ea typeface="+mn-ea"/>
          <a:cs typeface="+mn-cs"/>
        </a:defRPr>
      </a:lvl1pPr>
      <a:lvl2pPr marL="1828852" algn="l" defTabSz="3657702" rtl="0" eaLnBrk="1" latinLnBrk="0" hangingPunct="1">
        <a:defRPr sz="7197" kern="1200">
          <a:solidFill>
            <a:schemeClr val="tx1"/>
          </a:solidFill>
          <a:latin typeface="+mn-lt"/>
          <a:ea typeface="+mn-ea"/>
          <a:cs typeface="+mn-cs"/>
        </a:defRPr>
      </a:lvl2pPr>
      <a:lvl3pPr marL="3657702" algn="l" defTabSz="3657702" rtl="0" eaLnBrk="1" latinLnBrk="0" hangingPunct="1">
        <a:defRPr sz="7197" kern="1200">
          <a:solidFill>
            <a:schemeClr val="tx1"/>
          </a:solidFill>
          <a:latin typeface="+mn-lt"/>
          <a:ea typeface="+mn-ea"/>
          <a:cs typeface="+mn-cs"/>
        </a:defRPr>
      </a:lvl3pPr>
      <a:lvl4pPr marL="5486553" algn="l" defTabSz="3657702" rtl="0" eaLnBrk="1" latinLnBrk="0" hangingPunct="1">
        <a:defRPr sz="7197" kern="1200">
          <a:solidFill>
            <a:schemeClr val="tx1"/>
          </a:solidFill>
          <a:latin typeface="+mn-lt"/>
          <a:ea typeface="+mn-ea"/>
          <a:cs typeface="+mn-cs"/>
        </a:defRPr>
      </a:lvl4pPr>
      <a:lvl5pPr marL="7315406" algn="l" defTabSz="3657702" rtl="0" eaLnBrk="1" latinLnBrk="0" hangingPunct="1">
        <a:defRPr sz="7197" kern="1200">
          <a:solidFill>
            <a:schemeClr val="tx1"/>
          </a:solidFill>
          <a:latin typeface="+mn-lt"/>
          <a:ea typeface="+mn-ea"/>
          <a:cs typeface="+mn-cs"/>
        </a:defRPr>
      </a:lvl5pPr>
      <a:lvl6pPr marL="9144257" algn="l" defTabSz="3657702" rtl="0" eaLnBrk="1" latinLnBrk="0" hangingPunct="1">
        <a:defRPr sz="7197" kern="1200">
          <a:solidFill>
            <a:schemeClr val="tx1"/>
          </a:solidFill>
          <a:latin typeface="+mn-lt"/>
          <a:ea typeface="+mn-ea"/>
          <a:cs typeface="+mn-cs"/>
        </a:defRPr>
      </a:lvl6pPr>
      <a:lvl7pPr marL="10973108" algn="l" defTabSz="3657702" rtl="0" eaLnBrk="1" latinLnBrk="0" hangingPunct="1">
        <a:defRPr sz="7197" kern="1200">
          <a:solidFill>
            <a:schemeClr val="tx1"/>
          </a:solidFill>
          <a:latin typeface="+mn-lt"/>
          <a:ea typeface="+mn-ea"/>
          <a:cs typeface="+mn-cs"/>
        </a:defRPr>
      </a:lvl7pPr>
      <a:lvl8pPr marL="12801963" algn="l" defTabSz="3657702" rtl="0" eaLnBrk="1" latinLnBrk="0" hangingPunct="1">
        <a:defRPr sz="7197" kern="1200">
          <a:solidFill>
            <a:schemeClr val="tx1"/>
          </a:solidFill>
          <a:latin typeface="+mn-lt"/>
          <a:ea typeface="+mn-ea"/>
          <a:cs typeface="+mn-cs"/>
        </a:defRPr>
      </a:lvl8pPr>
      <a:lvl9pPr marL="14630814" algn="l" defTabSz="3657702" rtl="0" eaLnBrk="1" latinLnBrk="0" hangingPunct="1">
        <a:defRPr sz="71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4.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microsoft.com/office/2007/relationships/hdphoto" Target="../media/hdphoto1.wdp"/><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Shape 10"/>
          <p:cNvSpPr/>
          <p:nvPr/>
        </p:nvSpPr>
        <p:spPr>
          <a:xfrm flipH="1">
            <a:off x="455728" y="2031050"/>
            <a:ext cx="7874004" cy="8966849"/>
          </a:xfrm>
          <a:prstGeom prst="corner">
            <a:avLst>
              <a:gd name="adj1" fmla="val 46122"/>
              <a:gd name="adj2" fmla="val 1628"/>
            </a:avLst>
          </a:prstGeom>
          <a:solidFill>
            <a:schemeClr val="tx1">
              <a:lumMod val="50000"/>
              <a:lumOff val="50000"/>
              <a:alpha val="2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4" name="Rectangle 73"/>
          <p:cNvSpPr/>
          <p:nvPr/>
        </p:nvSpPr>
        <p:spPr>
          <a:xfrm>
            <a:off x="4249202" y="30439576"/>
            <a:ext cx="26002198" cy="5755424"/>
          </a:xfrm>
          <a:prstGeom prst="rect">
            <a:avLst/>
          </a:prstGeom>
          <a:solidFill>
            <a:schemeClr val="bg2">
              <a:lumMod val="75000"/>
              <a:alpha val="15000"/>
            </a:schemeClr>
          </a:solidFill>
          <a:ln w="76200">
            <a:solidFill>
              <a:schemeClr val="tx1">
                <a:alpha val="24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64" name="Rectangle 63"/>
          <p:cNvSpPr/>
          <p:nvPr/>
        </p:nvSpPr>
        <p:spPr>
          <a:xfrm flipV="1">
            <a:off x="38156734" y="23351800"/>
            <a:ext cx="12791558" cy="7280600"/>
          </a:xfrm>
          <a:prstGeom prst="rect">
            <a:avLst/>
          </a:prstGeom>
          <a:solidFill>
            <a:schemeClr val="bg2">
              <a:lumMod val="75000"/>
              <a:alpha val="15000"/>
            </a:schemeClr>
          </a:solidFill>
          <a:ln w="76200">
            <a:solidFill>
              <a:schemeClr val="tx1">
                <a:alpha val="24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21" name="Rectangle 20"/>
          <p:cNvSpPr/>
          <p:nvPr/>
        </p:nvSpPr>
        <p:spPr>
          <a:xfrm>
            <a:off x="7216448" y="15316200"/>
            <a:ext cx="30578751" cy="14728709"/>
          </a:xfrm>
          <a:prstGeom prst="rect">
            <a:avLst/>
          </a:prstGeom>
          <a:solidFill>
            <a:schemeClr val="bg2">
              <a:lumMod val="75000"/>
              <a:alpha val="15000"/>
            </a:schemeClr>
          </a:solidFill>
          <a:ln w="76200">
            <a:solidFill>
              <a:schemeClr val="tx1">
                <a:alpha val="24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22" name="Rectangle 21"/>
          <p:cNvSpPr/>
          <p:nvPr/>
        </p:nvSpPr>
        <p:spPr>
          <a:xfrm>
            <a:off x="7127884" y="233567"/>
            <a:ext cx="30667316" cy="14608070"/>
          </a:xfrm>
          <a:prstGeom prst="rect">
            <a:avLst/>
          </a:prstGeom>
          <a:solidFill>
            <a:schemeClr val="bg2">
              <a:lumMod val="75000"/>
              <a:alpha val="15000"/>
            </a:schemeClr>
          </a:solidFill>
          <a:ln w="76200">
            <a:solidFill>
              <a:schemeClr val="tx1">
                <a:alpha val="24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46" name="Rectangle 45"/>
          <p:cNvSpPr/>
          <p:nvPr/>
        </p:nvSpPr>
        <p:spPr>
          <a:xfrm>
            <a:off x="38125203" y="189675"/>
            <a:ext cx="12791558" cy="22746525"/>
          </a:xfrm>
          <a:prstGeom prst="rect">
            <a:avLst/>
          </a:prstGeom>
          <a:solidFill>
            <a:schemeClr val="bg2">
              <a:lumMod val="75000"/>
              <a:alpha val="15000"/>
            </a:schemeClr>
          </a:solidFill>
          <a:ln w="76200">
            <a:solidFill>
              <a:schemeClr val="tx1">
                <a:alpha val="24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20" name="Rectangle 19"/>
          <p:cNvSpPr/>
          <p:nvPr/>
        </p:nvSpPr>
        <p:spPr>
          <a:xfrm>
            <a:off x="459042" y="189675"/>
            <a:ext cx="6398957" cy="35974459"/>
          </a:xfrm>
          <a:prstGeom prst="rect">
            <a:avLst/>
          </a:prstGeom>
          <a:solidFill>
            <a:schemeClr val="bg2">
              <a:lumMod val="75000"/>
              <a:alpha val="15000"/>
            </a:schemeClr>
          </a:solidFill>
          <a:ln w="76200">
            <a:solidFill>
              <a:schemeClr val="tx1">
                <a:alpha val="24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4" name="Rectangle 3"/>
          <p:cNvSpPr/>
          <p:nvPr/>
        </p:nvSpPr>
        <p:spPr>
          <a:xfrm>
            <a:off x="21893442" y="17485007"/>
            <a:ext cx="15773400" cy="10433625"/>
          </a:xfrm>
          <a:prstGeom prst="rect">
            <a:avLst/>
          </a:prstGeom>
        </p:spPr>
        <p:txBody>
          <a:bodyPr wrap="square">
            <a:spAutoFit/>
          </a:bodyPr>
          <a:lstStyle/>
          <a:p>
            <a:r>
              <a:rPr lang="en-US" sz="2800">
                <a:solidFill>
                  <a:srgbClr val="505050"/>
                </a:solidFill>
                <a:latin typeface="Consolas" panose="020B0609020204030204" pitchFamily="49" charset="0"/>
                <a:ea typeface="Cambria" panose="02040503050406030204" pitchFamily="18" charset="0"/>
              </a:rPr>
              <a:t>   ┏ 1b</a:t>
            </a:r>
          </a:p>
          <a:p>
            <a:r>
              <a:rPr lang="en-US" sz="2800">
                <a:solidFill>
                  <a:srgbClr val="505050"/>
                </a:solidFill>
                <a:latin typeface="Consolas" panose="020B0609020204030204" pitchFamily="49" charset="0"/>
                <a:ea typeface="Cambria" panose="02040503050406030204" pitchFamily="18" charset="0"/>
              </a:rPr>
              <a:t>5-[ATTTTAACAC─CCAAATAT─CT─TC─A──CATTTT─CTATTCTACTTA─CAT─ATCCACTA─CTCAACAA]-3</a:t>
            </a:r>
          </a:p>
          <a:p>
            <a:r>
              <a:rPr lang="en-US" sz="2800">
                <a:solidFill>
                  <a:srgbClr val="505050"/>
                </a:solidFill>
                <a:latin typeface="Consolas" panose="020B0609020204030204" pitchFamily="49" charset="0"/>
                <a:ea typeface="Cambria" panose="02040503050406030204" pitchFamily="18" charset="0"/>
              </a:rPr>
              <a:t>        ██ ██ ██ ██  █ ██ ██ █  █ ████ █ ███ ██ ███ █ █ ██  █ ██ ███  █ █</a:t>
            </a:r>
          </a:p>
          <a:p>
            <a:r>
              <a:rPr lang="en-US" sz="2800">
                <a:solidFill>
                  <a:srgbClr val="505050"/>
                </a:solidFill>
                <a:latin typeface="Consolas" panose="020B0609020204030204" pitchFamily="49" charset="0"/>
                <a:ea typeface="Cambria" panose="02040503050406030204" pitchFamily="18" charset="0"/>
              </a:rPr>
              <a:t>5-[  ACCAA─ACTCCTAACCTCCTATCAACTCTTTTTCCAATTATA─TTACCCTCAT──AATATCTC──C─A]-3</a:t>
            </a:r>
          </a:p>
          <a:p>
            <a:r>
              <a:rPr lang="en-US" sz="2800">
                <a:solidFill>
                  <a:srgbClr val="505050"/>
                </a:solidFill>
                <a:latin typeface="Consolas" panose="020B0609020204030204" pitchFamily="49" charset="0"/>
                <a:ea typeface="Cambria" panose="02040503050406030204" pitchFamily="18" charset="0"/>
              </a:rPr>
              <a:t>     ┗ 1b</a:t>
            </a:r>
          </a:p>
          <a:p>
            <a:r>
              <a:rPr lang="en-US" sz="2800">
                <a:solidFill>
                  <a:srgbClr val="505050"/>
                </a:solidFill>
                <a:latin typeface="Consolas" panose="020B0609020204030204" pitchFamily="49" charset="0"/>
                <a:ea typeface="Cambria" panose="02040503050406030204" pitchFamily="18" charset="0"/>
              </a:rPr>
              <a:t>   </a:t>
            </a:r>
          </a:p>
          <a:p>
            <a:r>
              <a:rPr lang="en-US" sz="2800">
                <a:solidFill>
                  <a:srgbClr val="505050"/>
                </a:solidFill>
                <a:latin typeface="Consolas" panose="020B0609020204030204" pitchFamily="49" charset="0"/>
                <a:ea typeface="Cambria" panose="02040503050406030204" pitchFamily="18" charset="0"/>
              </a:rPr>
              <a:t>5-[TTA─CCCTACATCCCAT─ACATTAAC─ATTCCTAACCACACT─TTCTCTCTACACCTACA─ACAATTCTA]-3</a:t>
            </a:r>
          </a:p>
          <a:p>
            <a:r>
              <a:rPr lang="en-US" sz="2800">
                <a:solidFill>
                  <a:srgbClr val="505050"/>
                </a:solidFill>
                <a:latin typeface="Consolas" panose="020B0609020204030204" pitchFamily="49" charset="0"/>
                <a:ea typeface="Cambria" panose="02040503050406030204" pitchFamily="18" charset="0"/>
              </a:rPr>
              <a:t>   ███ ██ █ ██    ██  ███ █ █ ███ ███ ███ ███  ███ ███ ████ ███ ██ █ █ ██</a:t>
            </a:r>
          </a:p>
          <a:p>
            <a:r>
              <a:rPr lang="en-US" sz="2800">
                <a:solidFill>
                  <a:srgbClr val="505050"/>
                </a:solidFill>
                <a:latin typeface="Consolas" panose="020B0609020204030204" pitchFamily="49" charset="0"/>
                <a:ea typeface="Cambria" panose="02040503050406030204" pitchFamily="18" charset="0"/>
              </a:rPr>
              <a:t>5-[TTATCCATTCA──AAATCTCATCACCTATT─CTATCCA─ACTCCTCT─TCTTCACCAACATAC─A─T─TA]-3</a:t>
            </a:r>
          </a:p>
          <a:p>
            <a:r>
              <a:rPr lang="en-US" sz="2800">
                <a:solidFill>
                  <a:srgbClr val="505050"/>
                </a:solidFill>
                <a:latin typeface="Consolas" panose="020B0609020204030204" pitchFamily="49" charset="0"/>
                <a:ea typeface="Cambria" panose="02040503050406030204" pitchFamily="18" charset="0"/>
              </a:rPr>
              <a:t>   </a:t>
            </a:r>
          </a:p>
          <a:p>
            <a:r>
              <a:rPr lang="en-US" sz="2800">
                <a:solidFill>
                  <a:srgbClr val="505050"/>
                </a:solidFill>
                <a:latin typeface="Consolas" panose="020B0609020204030204" pitchFamily="49" charset="0"/>
                <a:ea typeface="Cambria" panose="02040503050406030204" pitchFamily="18" charset="0"/>
              </a:rPr>
              <a:t>   </a:t>
            </a:r>
          </a:p>
          <a:p>
            <a:r>
              <a:rPr lang="en-US" sz="2800">
                <a:solidFill>
                  <a:srgbClr val="505050"/>
                </a:solidFill>
                <a:latin typeface="Consolas" panose="020B0609020204030204" pitchFamily="49" charset="0"/>
                <a:ea typeface="Cambria" panose="02040503050406030204" pitchFamily="18" charset="0"/>
              </a:rPr>
              <a:t>5-[TTCTTTAAA─TC─TAT─CATTTTTTA─TA─ATCCCATCT─ACCTAAAAC─ATACAATT───AACTAACCC]-3</a:t>
            </a:r>
          </a:p>
          <a:p>
            <a:r>
              <a:rPr lang="en-US" sz="2800">
                <a:solidFill>
                  <a:srgbClr val="505050"/>
                </a:solidFill>
                <a:latin typeface="Consolas" panose="020B0609020204030204" pitchFamily="49" charset="0"/>
                <a:ea typeface="Cambria" panose="02040503050406030204" pitchFamily="18" charset="0"/>
              </a:rPr>
              <a:t>    ██   ███ ██  ██ ███  █ ██ ██ ██   ████ ███  █ ██ ██ █  ██   ██ ██████</a:t>
            </a:r>
          </a:p>
          <a:p>
            <a:r>
              <a:rPr lang="en-US" sz="2800">
                <a:solidFill>
                  <a:srgbClr val="505050"/>
                </a:solidFill>
                <a:latin typeface="Consolas" panose="020B0609020204030204" pitchFamily="49" charset="0"/>
                <a:ea typeface="Cambria" panose="02040503050406030204" pitchFamily="18" charset="0"/>
              </a:rPr>
              <a:t>5-[ATC───AAATTCACATACATAATATACTATATATTATCTAACCCCATACAATCCCCTTCCCAA─TAACCC]-3</a:t>
            </a:r>
          </a:p>
          <a:p>
            <a:r>
              <a:rPr lang="en-US" sz="2800">
                <a:solidFill>
                  <a:srgbClr val="505050"/>
                </a:solidFill>
                <a:latin typeface="Consolas" panose="020B0609020204030204" pitchFamily="49" charset="0"/>
                <a:ea typeface="Cambria" panose="02040503050406030204" pitchFamily="18" charset="0"/>
              </a:rPr>
              <a:t>   </a:t>
            </a:r>
          </a:p>
          <a:p>
            <a:r>
              <a:rPr lang="en-US" sz="2800">
                <a:solidFill>
                  <a:srgbClr val="505050"/>
                </a:solidFill>
                <a:latin typeface="Consolas" panose="020B0609020204030204" pitchFamily="49" charset="0"/>
                <a:ea typeface="Cambria" panose="02040503050406030204" pitchFamily="18" charset="0"/>
              </a:rPr>
              <a:t>   </a:t>
            </a:r>
          </a:p>
          <a:p>
            <a:r>
              <a:rPr lang="en-US" sz="2800">
                <a:solidFill>
                  <a:srgbClr val="505050"/>
                </a:solidFill>
                <a:latin typeface="Consolas" panose="020B0609020204030204" pitchFamily="49" charset="0"/>
                <a:ea typeface="Cambria" panose="02040503050406030204" pitchFamily="18" charset="0"/>
              </a:rPr>
              <a:t>5-[T──ATACTATATTTATCAAAAAATTACCCCCTCCCCCCAATTAAACTTCTAAAATA─CATA─ACATT─CA]-3</a:t>
            </a:r>
          </a:p>
          <a:p>
            <a:r>
              <a:rPr lang="en-US" sz="2800">
                <a:solidFill>
                  <a:srgbClr val="505050"/>
                </a:solidFill>
                <a:latin typeface="Consolas" panose="020B0609020204030204" pitchFamily="49" charset="0"/>
                <a:ea typeface="Cambria" panose="02040503050406030204" pitchFamily="18" charset="0"/>
              </a:rPr>
              <a:t>   █  █████ █ ████ ██ ███ ██  █ █ █    ██ ████ █ █ █  ██ ██ █ ██ █ ███ ██</a:t>
            </a:r>
          </a:p>
          <a:p>
            <a:r>
              <a:rPr lang="en-US" sz="2800">
                <a:solidFill>
                  <a:srgbClr val="505050"/>
                </a:solidFill>
                <a:latin typeface="Consolas" panose="020B0609020204030204" pitchFamily="49" charset="0"/>
                <a:ea typeface="Cambria" panose="02040503050406030204" pitchFamily="18" charset="0"/>
              </a:rPr>
              <a:t>5-[TACATACT─T─TTTA─CATAAACTT──CACAT──AACC─ATTATA─TACCCAACTATC─TACA─ATTACA]-3</a:t>
            </a:r>
          </a:p>
          <a:p>
            <a:r>
              <a:rPr lang="en-US" sz="2800">
                <a:solidFill>
                  <a:srgbClr val="505050"/>
                </a:solidFill>
                <a:latin typeface="Consolas" panose="020B0609020204030204" pitchFamily="49" charset="0"/>
                <a:ea typeface="Cambria" panose="02040503050406030204" pitchFamily="18" charset="0"/>
              </a:rPr>
              <a:t>   </a:t>
            </a:r>
          </a:p>
          <a:p>
            <a:r>
              <a:rPr lang="en-US" sz="2800">
                <a:solidFill>
                  <a:srgbClr val="505050"/>
                </a:solidFill>
                <a:latin typeface="Consolas" panose="020B0609020204030204" pitchFamily="49" charset="0"/>
                <a:ea typeface="Cambria" panose="02040503050406030204" pitchFamily="18" charset="0"/>
              </a:rPr>
              <a:t>   </a:t>
            </a:r>
          </a:p>
          <a:p>
            <a:r>
              <a:rPr lang="en-US" sz="2800">
                <a:solidFill>
                  <a:srgbClr val="505050"/>
                </a:solidFill>
                <a:latin typeface="Consolas" panose="020B0609020204030204" pitchFamily="49" charset="0"/>
                <a:ea typeface="Cambria" panose="02040503050406030204" pitchFamily="18" charset="0"/>
              </a:rPr>
              <a:t>5-[CTACC─TATTA─T─ACTTAATTATACAA─ACACACCTCTCCACCCACAACCCTC]-3</a:t>
            </a:r>
          </a:p>
          <a:p>
            <a:r>
              <a:rPr lang="en-US" sz="2800">
                <a:solidFill>
                  <a:srgbClr val="505050"/>
                </a:solidFill>
                <a:latin typeface="Consolas" panose="020B0609020204030204" pitchFamily="49" charset="0"/>
                <a:ea typeface="Cambria" panose="02040503050406030204" pitchFamily="18" charset="0"/>
              </a:rPr>
              <a:t>   █  ██  █ ██ █  ████ ██ █ ███ █████  █ █  ██ █ ████</a:t>
            </a:r>
          </a:p>
          <a:p>
            <a:r>
              <a:rPr lang="en-US" sz="2800">
                <a:solidFill>
                  <a:srgbClr val="505050"/>
                </a:solidFill>
                <a:latin typeface="Consolas" panose="020B0609020204030204" pitchFamily="49" charset="0"/>
                <a:ea typeface="Cambria" panose="02040503050406030204" pitchFamily="18" charset="0"/>
              </a:rPr>
              <a:t>5-[C──CCAAAATATTCCCTTACTTTTCCAATACACA─ATATTAACTC─CAACTTATTT]-3</a:t>
            </a:r>
            <a:endParaRPr lang="en-US" sz="2800"/>
          </a:p>
        </p:txBody>
      </p:sp>
      <p:sp>
        <p:nvSpPr>
          <p:cNvPr id="6" name="Rectangle 5"/>
          <p:cNvSpPr/>
          <p:nvPr/>
        </p:nvSpPr>
        <p:spPr>
          <a:xfrm>
            <a:off x="22057608" y="998486"/>
            <a:ext cx="11898707" cy="1107996"/>
          </a:xfrm>
          <a:prstGeom prst="rect">
            <a:avLst/>
          </a:prstGeom>
        </p:spPr>
        <p:txBody>
          <a:bodyPr wrap="none">
            <a:spAutoFit/>
          </a:bodyPr>
          <a:lstStyle/>
          <a:p>
            <a:r>
              <a:rPr lang="en-US" sz="6600" smtClean="0"/>
              <a:t>Random source: {ATCG} 2×300 chr</a:t>
            </a:r>
            <a:endParaRPr lang="en-US" sz="6600"/>
          </a:p>
        </p:txBody>
      </p:sp>
      <p:sp>
        <p:nvSpPr>
          <p:cNvPr id="7" name="Rectangle 6"/>
          <p:cNvSpPr/>
          <p:nvPr/>
        </p:nvSpPr>
        <p:spPr>
          <a:xfrm>
            <a:off x="21893442" y="2301797"/>
            <a:ext cx="15316200" cy="10433625"/>
          </a:xfrm>
          <a:prstGeom prst="rect">
            <a:avLst/>
          </a:prstGeom>
        </p:spPr>
        <p:txBody>
          <a:bodyPr wrap="square">
            <a:spAutoFit/>
          </a:bodyPr>
          <a:lstStyle/>
          <a:p>
            <a:r>
              <a:rPr lang="en-US" sz="2800" smtClean="0">
                <a:solidFill>
                  <a:srgbClr val="505050"/>
                </a:solidFill>
                <a:latin typeface="Consolas" panose="020B0609020204030204" pitchFamily="49" charset="0"/>
                <a:ea typeface="Cambria" panose="02040503050406030204" pitchFamily="18" charset="0"/>
              </a:rPr>
              <a:t>                     ┏ 1b</a:t>
            </a:r>
          </a:p>
          <a:p>
            <a:r>
              <a:rPr lang="en-US" sz="2800" smtClean="0">
                <a:solidFill>
                  <a:srgbClr val="505050"/>
                </a:solidFill>
                <a:latin typeface="Consolas" panose="020B0609020204030204" pitchFamily="49" charset="0"/>
                <a:ea typeface="Cambria" panose="02040503050406030204" pitchFamily="18" charset="0"/>
              </a:rPr>
              <a:t>5-[                  TGGTA─AGCGTCGCCTGCA─TCATAGACTG─AC─AATCGCTA──GAC─AATT]-3</a:t>
            </a:r>
          </a:p>
          <a:p>
            <a:r>
              <a:rPr lang="en-US" sz="2800" smtClean="0">
                <a:solidFill>
                  <a:srgbClr val="505050"/>
                </a:solidFill>
                <a:latin typeface="Consolas" panose="020B0609020204030204" pitchFamily="49" charset="0"/>
                <a:ea typeface="Cambria" panose="02040503050406030204" pitchFamily="18" charset="0"/>
              </a:rPr>
              <a:t>                       ███ █ █  █████  █ ██ █ █ █ █ ██   ████ █  ███  █ █</a:t>
            </a:r>
          </a:p>
          <a:p>
            <a:r>
              <a:rPr lang="en-US" sz="2800" smtClean="0">
                <a:solidFill>
                  <a:srgbClr val="505050"/>
                </a:solidFill>
                <a:latin typeface="Consolas" panose="020B0609020204030204" pitchFamily="49" charset="0"/>
                <a:ea typeface="Cambria" panose="02040503050406030204" pitchFamily="18" charset="0"/>
              </a:rPr>
              <a:t>5-[GGGGATTAGCGATTTAGACAGTACA─C──CGCCT─TAGTC─TTGTCAGAACGTGTCGCAAGGGACTGA─T]-3</a:t>
            </a:r>
          </a:p>
          <a:p>
            <a:r>
              <a:rPr lang="en-US" sz="2800" smtClean="0">
                <a:solidFill>
                  <a:srgbClr val="505050"/>
                </a:solidFill>
                <a:latin typeface="Consolas" panose="020B0609020204030204" pitchFamily="49" charset="0"/>
                <a:ea typeface="Cambria" panose="02040503050406030204" pitchFamily="18" charset="0"/>
              </a:rPr>
              <a:t>   ┗ 1b</a:t>
            </a:r>
          </a:p>
          <a:p>
            <a:r>
              <a:rPr lang="en-US" sz="2800" smtClean="0">
                <a:solidFill>
                  <a:srgbClr val="505050"/>
                </a:solidFill>
                <a:latin typeface="Consolas" panose="020B0609020204030204" pitchFamily="49" charset="0"/>
                <a:ea typeface="Cambria" panose="02040503050406030204" pitchFamily="18" charset="0"/>
              </a:rPr>
              <a:t>   </a:t>
            </a:r>
          </a:p>
          <a:p>
            <a:r>
              <a:rPr lang="en-US" sz="2800" smtClean="0">
                <a:solidFill>
                  <a:srgbClr val="505050"/>
                </a:solidFill>
                <a:latin typeface="Consolas" panose="020B0609020204030204" pitchFamily="49" charset="0"/>
                <a:ea typeface="Cambria" panose="02040503050406030204" pitchFamily="18" charset="0"/>
              </a:rPr>
              <a:t>5-[TCTCGCGT──TAGCGCAGGGCGAGAC─C─G─CCGGCG─GCTGATTACGTGTACGCTATC─A─GCACAT─A]-3</a:t>
            </a:r>
          </a:p>
          <a:p>
            <a:r>
              <a:rPr lang="en-US" sz="2800" smtClean="0">
                <a:solidFill>
                  <a:srgbClr val="505050"/>
                </a:solidFill>
                <a:latin typeface="Consolas" panose="020B0609020204030204" pitchFamily="49" charset="0"/>
                <a:ea typeface="Cambria" panose="02040503050406030204" pitchFamily="18" charset="0"/>
              </a:rPr>
              <a:t>   ███ ██ █  ██   █ ███ ██ ██ █ █ ██  ██ █ ██ █ ██ █ █  █ █ ██ █ █  █ █ █</a:t>
            </a:r>
          </a:p>
          <a:p>
            <a:r>
              <a:rPr lang="en-US" sz="2800" smtClean="0">
                <a:solidFill>
                  <a:srgbClr val="505050"/>
                </a:solidFill>
                <a:latin typeface="Consolas" panose="020B0609020204030204" pitchFamily="49" charset="0"/>
                <a:ea typeface="Cambria" panose="02040503050406030204" pitchFamily="18" charset="0"/>
              </a:rPr>
              <a:t>5-[TCT─GC─TAATAATAC─GGG─GA─ACGCGGTCCCACGAGGTG─TGACATAT─TG─T─TCGACG─GCGTGA]-3</a:t>
            </a:r>
          </a:p>
          <a:p>
            <a:r>
              <a:rPr lang="en-US" sz="2800" smtClean="0">
                <a:solidFill>
                  <a:srgbClr val="505050"/>
                </a:solidFill>
                <a:latin typeface="Consolas" panose="020B0609020204030204" pitchFamily="49" charset="0"/>
                <a:ea typeface="Cambria" panose="02040503050406030204" pitchFamily="18" charset="0"/>
              </a:rPr>
              <a:t>   </a:t>
            </a:r>
          </a:p>
          <a:p>
            <a:r>
              <a:rPr lang="en-US" sz="2800" smtClean="0">
                <a:solidFill>
                  <a:srgbClr val="505050"/>
                </a:solidFill>
                <a:latin typeface="Consolas" panose="020B0609020204030204" pitchFamily="49" charset="0"/>
                <a:ea typeface="Cambria" panose="02040503050406030204" pitchFamily="18" charset="0"/>
              </a:rPr>
              <a:t>   </a:t>
            </a:r>
          </a:p>
          <a:p>
            <a:r>
              <a:rPr lang="en-US" sz="2800" smtClean="0">
                <a:solidFill>
                  <a:srgbClr val="505050"/>
                </a:solidFill>
                <a:latin typeface="Consolas" panose="020B0609020204030204" pitchFamily="49" charset="0"/>
                <a:ea typeface="Cambria" panose="02040503050406030204" pitchFamily="18" charset="0"/>
              </a:rPr>
              <a:t>5-[─CTTCCGGGACGTG──CCTGCTTATAGACACAGTTTTCGGTA──GTAT─GC─CGA──GCGTGCT─T─GCA]-3</a:t>
            </a:r>
          </a:p>
          <a:p>
            <a:r>
              <a:rPr lang="en-US" sz="2800" smtClean="0">
                <a:solidFill>
                  <a:srgbClr val="505050"/>
                </a:solidFill>
                <a:latin typeface="Consolas" panose="020B0609020204030204" pitchFamily="49" charset="0"/>
                <a:ea typeface="Cambria" panose="02040503050406030204" pitchFamily="18" charset="0"/>
              </a:rPr>
              <a:t>    █   ██ ██ ███  ██ █ ██ █ ██ █ ██ ███ ██ █    ██ ██  ██  ███ ███ █   █</a:t>
            </a:r>
          </a:p>
          <a:p>
            <a:r>
              <a:rPr lang="en-US" sz="2800" smtClean="0">
                <a:solidFill>
                  <a:srgbClr val="505050"/>
                </a:solidFill>
                <a:latin typeface="Consolas" panose="020B0609020204030204" pitchFamily="49" charset="0"/>
                <a:ea typeface="Cambria" panose="02040503050406030204" pitchFamily="18" charset="0"/>
              </a:rPr>
              <a:t>5-[GCCAGCGAGAAGTGCCCCGGATT─TGGA─ATAG─TTT─GGCACCAAATAGCGAGAGCGCGCGCTGTATTA]-3</a:t>
            </a:r>
          </a:p>
          <a:p>
            <a:r>
              <a:rPr lang="en-US" sz="2800" smtClean="0">
                <a:solidFill>
                  <a:srgbClr val="505050"/>
                </a:solidFill>
                <a:latin typeface="Consolas" panose="020B0609020204030204" pitchFamily="49" charset="0"/>
                <a:ea typeface="Cambria" panose="02040503050406030204" pitchFamily="18" charset="0"/>
              </a:rPr>
              <a:t>   </a:t>
            </a:r>
          </a:p>
          <a:p>
            <a:r>
              <a:rPr lang="en-US" sz="2800" smtClean="0">
                <a:solidFill>
                  <a:srgbClr val="505050"/>
                </a:solidFill>
                <a:latin typeface="Consolas" panose="020B0609020204030204" pitchFamily="49" charset="0"/>
                <a:ea typeface="Cambria" panose="02040503050406030204" pitchFamily="18" charset="0"/>
              </a:rPr>
              <a:t>   </a:t>
            </a:r>
          </a:p>
          <a:p>
            <a:r>
              <a:rPr lang="en-US" sz="2800" smtClean="0">
                <a:solidFill>
                  <a:srgbClr val="505050"/>
                </a:solidFill>
                <a:latin typeface="Consolas" panose="020B0609020204030204" pitchFamily="49" charset="0"/>
                <a:ea typeface="Cambria" panose="02040503050406030204" pitchFamily="18" charset="0"/>
              </a:rPr>
              <a:t>5-[GGCGATCTCTCCG─CCCTCAG──CC─AACTTCGCGGA─GATTCAC─GTC─CCCCTCGACTCCTCTTGTC─]-3</a:t>
            </a:r>
          </a:p>
          <a:p>
            <a:r>
              <a:rPr lang="en-US" sz="2800" smtClean="0">
                <a:solidFill>
                  <a:srgbClr val="505050"/>
                </a:solidFill>
                <a:latin typeface="Consolas" panose="020B0609020204030204" pitchFamily="49" charset="0"/>
                <a:ea typeface="Cambria" panose="02040503050406030204" pitchFamily="18" charset="0"/>
              </a:rPr>
              <a:t>   ██  ██ █  ███ █   ███  ██  █ ███  ███ █   ███ ███ ████ █ █ █ █ █  █ █ </a:t>
            </a:r>
          </a:p>
          <a:p>
            <a:r>
              <a:rPr lang="en-US" sz="2800" smtClean="0">
                <a:solidFill>
                  <a:srgbClr val="505050"/>
                </a:solidFill>
                <a:latin typeface="Consolas" panose="020B0609020204030204" pitchFamily="49" charset="0"/>
                <a:ea typeface="Cambria" panose="02040503050406030204" pitchFamily="18" charset="0"/>
              </a:rPr>
              <a:t>5-[GGTAAT─T─GCCGTCGGACAGTCCCTGATTTC─TGGACG───CACTGTCACCCCGC─A─T─CGC─AG─CA]-3</a:t>
            </a:r>
          </a:p>
          <a:p>
            <a:r>
              <a:rPr lang="en-US" sz="2800" smtClean="0">
                <a:solidFill>
                  <a:srgbClr val="505050"/>
                </a:solidFill>
                <a:latin typeface="Consolas" panose="020B0609020204030204" pitchFamily="49" charset="0"/>
                <a:ea typeface="Cambria" panose="02040503050406030204" pitchFamily="18" charset="0"/>
              </a:rPr>
              <a:t>   </a:t>
            </a:r>
          </a:p>
          <a:p>
            <a:r>
              <a:rPr lang="en-US" sz="2800" smtClean="0">
                <a:solidFill>
                  <a:srgbClr val="505050"/>
                </a:solidFill>
                <a:latin typeface="Consolas" panose="020B0609020204030204" pitchFamily="49" charset="0"/>
                <a:ea typeface="Cambria" panose="02040503050406030204" pitchFamily="18" charset="0"/>
              </a:rPr>
              <a:t>   </a:t>
            </a:r>
          </a:p>
          <a:p>
            <a:r>
              <a:rPr lang="en-US" sz="2800" smtClean="0">
                <a:solidFill>
                  <a:srgbClr val="505050"/>
                </a:solidFill>
                <a:latin typeface="Consolas" panose="020B0609020204030204" pitchFamily="49" charset="0"/>
                <a:ea typeface="Cambria" panose="02040503050406030204" pitchFamily="18" charset="0"/>
              </a:rPr>
              <a:t>5-[ACTGTTCATTTCCGTA─GTCCAATGAC─CAGATACGTTAGCTGAGCAGCCCTAAAAGGA──ATCCGCGGA]-3</a:t>
            </a:r>
          </a:p>
          <a:p>
            <a:r>
              <a:rPr lang="en-US" sz="2800" smtClean="0">
                <a:solidFill>
                  <a:srgbClr val="505050"/>
                </a:solidFill>
                <a:latin typeface="Consolas" panose="020B0609020204030204" pitchFamily="49" charset="0"/>
                <a:ea typeface="Cambria" panose="02040503050406030204" pitchFamily="18" charset="0"/>
              </a:rPr>
              <a:t>   █  █   █  █  █ █ ██ ███ █ █ █ █  ██ ██ █ ██████  ███  █ ███  ██</a:t>
            </a:r>
          </a:p>
          <a:p>
            <a:r>
              <a:rPr lang="en-US" sz="2800" smtClean="0">
                <a:solidFill>
                  <a:srgbClr val="505050"/>
                </a:solidFill>
                <a:latin typeface="Consolas" panose="020B0609020204030204" pitchFamily="49" charset="0"/>
                <a:ea typeface="Cambria" panose="02040503050406030204" pitchFamily="18" charset="0"/>
              </a:rPr>
              <a:t>5-[AAAG──GA─AT──G─AGGTGCAA─GTCTC─G─GACCTTTG─TGAGCA──CCTGGAGGGATTAT]-3</a:t>
            </a:r>
            <a:endParaRPr lang="en-US" sz="2800">
              <a:solidFill>
                <a:srgbClr val="505050"/>
              </a:solidFill>
              <a:latin typeface="Consolas" panose="020B0609020204030204" pitchFamily="49" charset="0"/>
              <a:ea typeface="Cambria" panose="02040503050406030204" pitchFamily="18" charset="0"/>
            </a:endParaRPr>
          </a:p>
        </p:txBody>
      </p:sp>
      <p:sp>
        <p:nvSpPr>
          <p:cNvPr id="8" name="Rectangle 7"/>
          <p:cNvSpPr/>
          <p:nvPr/>
        </p:nvSpPr>
        <p:spPr>
          <a:xfrm>
            <a:off x="21893442" y="16181696"/>
            <a:ext cx="11898707" cy="1107996"/>
          </a:xfrm>
          <a:prstGeom prst="rect">
            <a:avLst/>
          </a:prstGeom>
        </p:spPr>
        <p:txBody>
          <a:bodyPr wrap="none">
            <a:spAutoFit/>
          </a:bodyPr>
          <a:lstStyle/>
          <a:p>
            <a:r>
              <a:rPr lang="en-US" sz="6600"/>
              <a:t>Random source: </a:t>
            </a:r>
            <a:r>
              <a:rPr lang="en-US" sz="6600" smtClean="0"/>
              <a:t>{ATCG} 2×300 chr</a:t>
            </a:r>
            <a:endParaRPr lang="en-US" sz="6600"/>
          </a:p>
        </p:txBody>
      </p:sp>
      <p:sp>
        <p:nvSpPr>
          <p:cNvPr id="23" name="Rectangle 22"/>
          <p:cNvSpPr/>
          <p:nvPr/>
        </p:nvSpPr>
        <p:spPr>
          <a:xfrm>
            <a:off x="4296142" y="457200"/>
            <a:ext cx="2467342" cy="1446550"/>
          </a:xfrm>
          <a:prstGeom prst="rect">
            <a:avLst/>
          </a:prstGeom>
        </p:spPr>
        <p:txBody>
          <a:bodyPr wrap="none">
            <a:spAutoFit/>
          </a:bodyPr>
          <a:lstStyle/>
          <a:p>
            <a:r>
              <a:rPr lang="en-US" sz="4400" smtClean="0"/>
              <a:t>{A,B}</a:t>
            </a:r>
          </a:p>
          <a:p>
            <a:r>
              <a:rPr lang="en-US" sz="4400"/>
              <a:t>2×300 </a:t>
            </a:r>
            <a:r>
              <a:rPr lang="en-US" sz="4400" smtClean="0"/>
              <a:t>chr</a:t>
            </a:r>
            <a:endParaRPr lang="en-US" sz="4400"/>
          </a:p>
        </p:txBody>
      </p:sp>
      <p:sp>
        <p:nvSpPr>
          <p:cNvPr id="24" name="Rectangle 23"/>
          <p:cNvSpPr/>
          <p:nvPr/>
        </p:nvSpPr>
        <p:spPr>
          <a:xfrm>
            <a:off x="4296142" y="3886200"/>
            <a:ext cx="2467342" cy="1446550"/>
          </a:xfrm>
          <a:prstGeom prst="rect">
            <a:avLst/>
          </a:prstGeom>
        </p:spPr>
        <p:txBody>
          <a:bodyPr wrap="none">
            <a:spAutoFit/>
          </a:bodyPr>
          <a:lstStyle/>
          <a:p>
            <a:r>
              <a:rPr lang="en-US" sz="4400" smtClean="0"/>
              <a:t>{A,B,C} </a:t>
            </a:r>
          </a:p>
          <a:p>
            <a:r>
              <a:rPr lang="en-US" sz="4400"/>
              <a:t>2×300 </a:t>
            </a:r>
            <a:r>
              <a:rPr lang="en-US" sz="4400" smtClean="0"/>
              <a:t>chr</a:t>
            </a:r>
            <a:endParaRPr lang="en-US" sz="440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37118" y="24569044"/>
            <a:ext cx="5907549" cy="5758556"/>
          </a:xfrm>
          <a:prstGeom prst="rect">
            <a:avLst/>
          </a:prstGeom>
          <a:noFill/>
          <a:ln>
            <a:noFill/>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81467" y="24569044"/>
            <a:ext cx="5907548" cy="5758556"/>
          </a:xfrm>
          <a:prstGeom prst="rect">
            <a:avLst/>
          </a:prstGeom>
          <a:noFill/>
          <a:ln>
            <a:noFill/>
          </a:ln>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3000" y="11887200"/>
            <a:ext cx="10872216" cy="10523045"/>
          </a:xfrm>
          <a:prstGeom prst="rect">
            <a:avLst/>
          </a:prstGeom>
          <a:noFill/>
          <a:ln>
            <a:noFill/>
          </a:ln>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3000" y="605275"/>
            <a:ext cx="10868992" cy="10519925"/>
          </a:xfrm>
          <a:prstGeom prst="rect">
            <a:avLst/>
          </a:prstGeom>
          <a:noFill/>
          <a:ln>
            <a:noFill/>
          </a:ln>
        </p:spPr>
      </p:pic>
      <p:pic>
        <p:nvPicPr>
          <p:cNvPr id="29" name="Picture 28"/>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765607" y="368283"/>
            <a:ext cx="3371527" cy="337152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046" y="7548513"/>
            <a:ext cx="3348087" cy="3348087"/>
          </a:xfrm>
          <a:prstGeom prst="rect">
            <a:avLst/>
          </a:prstGeom>
          <a:noFill/>
          <a:ln>
            <a:noFill/>
          </a:ln>
        </p:spPr>
      </p:pic>
      <p:pic>
        <p:nvPicPr>
          <p:cNvPr id="31" name="Picture 30"/>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789046" y="3967112"/>
            <a:ext cx="3348088" cy="3348088"/>
          </a:xfrm>
          <a:prstGeom prst="rect">
            <a:avLst/>
          </a:prstGeom>
        </p:spPr>
      </p:pic>
      <p:pic>
        <p:nvPicPr>
          <p:cNvPr id="32" name="Picture 31"/>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765607" y="11125200"/>
            <a:ext cx="3371526" cy="3371526"/>
          </a:xfrm>
          <a:prstGeom prst="rect">
            <a:avLst/>
          </a:prstGeom>
        </p:spPr>
      </p:pic>
      <p:pic>
        <p:nvPicPr>
          <p:cNvPr id="33" name="Picture 32"/>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765607" y="14687874"/>
            <a:ext cx="3371526" cy="3371526"/>
          </a:xfrm>
          <a:prstGeom prst="rect">
            <a:avLst/>
          </a:prstGeom>
        </p:spPr>
      </p:pic>
      <p:pic>
        <p:nvPicPr>
          <p:cNvPr id="34" name="Picture 33"/>
          <p:cNvPicPr>
            <a:picLocks noChangeAspect="1"/>
          </p:cNvPicPr>
          <p:nvPr/>
        </p:nvPicPr>
        <p:blipFill>
          <a:blip r:embed="rId11" cstate="print">
            <a:grayscl/>
            <a:extLst>
              <a:ext uri="{28A0092B-C50C-407E-A947-70E740481C1C}">
                <a14:useLocalDpi xmlns:a14="http://schemas.microsoft.com/office/drawing/2010/main" val="0"/>
              </a:ext>
            </a:extLst>
          </a:blip>
          <a:stretch>
            <a:fillRect/>
          </a:stretch>
        </p:blipFill>
        <p:spPr>
          <a:xfrm>
            <a:off x="789046" y="18256845"/>
            <a:ext cx="3383955" cy="3383955"/>
          </a:xfrm>
          <a:prstGeom prst="rect">
            <a:avLst/>
          </a:prstGeom>
        </p:spPr>
      </p:pic>
      <p:pic>
        <p:nvPicPr>
          <p:cNvPr id="35" name="Picture 34"/>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804309" y="21889376"/>
            <a:ext cx="3332824" cy="3332824"/>
          </a:xfrm>
          <a:prstGeom prst="rect">
            <a:avLst/>
          </a:prstGeom>
        </p:spPr>
      </p:pic>
      <p:pic>
        <p:nvPicPr>
          <p:cNvPr id="36" name="Picture 35"/>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804309" y="25470776"/>
            <a:ext cx="3332824" cy="3332824"/>
          </a:xfrm>
          <a:prstGeom prst="rect">
            <a:avLst/>
          </a:prstGeom>
        </p:spPr>
      </p:pic>
      <p:pic>
        <p:nvPicPr>
          <p:cNvPr id="37" name="Picture 36"/>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804309" y="28975976"/>
            <a:ext cx="3332824" cy="3332824"/>
          </a:xfrm>
          <a:prstGeom prst="rect">
            <a:avLst/>
          </a:prstGeom>
        </p:spPr>
      </p:pic>
      <p:pic>
        <p:nvPicPr>
          <p:cNvPr id="38" name="Picture 37"/>
          <p:cNvPicPr>
            <a:picLocks noChangeAspect="1"/>
          </p:cNvPicPr>
          <p:nvPr/>
        </p:nvPicPr>
        <p:blipFill>
          <a:blip r:embed="rId15" cstate="print">
            <a:grayscl/>
            <a:extLst>
              <a:ext uri="{28A0092B-C50C-407E-A947-70E740481C1C}">
                <a14:useLocalDpi xmlns:a14="http://schemas.microsoft.com/office/drawing/2010/main" val="0"/>
              </a:ext>
            </a:extLst>
          </a:blip>
          <a:stretch>
            <a:fillRect/>
          </a:stretch>
        </p:blipFill>
        <p:spPr>
          <a:xfrm>
            <a:off x="804309" y="32481176"/>
            <a:ext cx="3332824" cy="3332824"/>
          </a:xfrm>
          <a:prstGeom prst="rect">
            <a:avLst/>
          </a:prstGeom>
        </p:spPr>
      </p:pic>
      <p:pic>
        <p:nvPicPr>
          <p:cNvPr id="39" name="Picture 38"/>
          <p:cNvPicPr>
            <a:picLocks noChangeAspect="1"/>
          </p:cNvPicPr>
          <p:nvPr/>
        </p:nvPicPr>
        <p:blipFill>
          <a:blip r:embed="rId16" cstate="print">
            <a:grayscl/>
            <a:extLst>
              <a:ext uri="{28A0092B-C50C-407E-A947-70E740481C1C}">
                <a14:useLocalDpi xmlns:a14="http://schemas.microsoft.com/office/drawing/2010/main" val="0"/>
              </a:ext>
            </a:extLst>
          </a:blip>
          <a:stretch>
            <a:fillRect/>
          </a:stretch>
        </p:blipFill>
        <p:spPr>
          <a:xfrm>
            <a:off x="4482399" y="32481176"/>
            <a:ext cx="3332824" cy="3332824"/>
          </a:xfrm>
          <a:prstGeom prst="rect">
            <a:avLst/>
          </a:prstGeom>
        </p:spPr>
      </p:pic>
      <p:pic>
        <p:nvPicPr>
          <p:cNvPr id="40" name="Picture 39"/>
          <p:cNvPicPr>
            <a:picLocks noChangeAspect="1"/>
          </p:cNvPicPr>
          <p:nvPr/>
        </p:nvPicPr>
        <p:blipFill>
          <a:blip r:embed="rId17" cstate="print">
            <a:grayscl/>
            <a:extLst>
              <a:ext uri="{28A0092B-C50C-407E-A947-70E740481C1C}">
                <a14:useLocalDpi xmlns:a14="http://schemas.microsoft.com/office/drawing/2010/main" val="0"/>
              </a:ext>
            </a:extLst>
          </a:blip>
          <a:stretch>
            <a:fillRect/>
          </a:stretch>
        </p:blipFill>
        <p:spPr>
          <a:xfrm>
            <a:off x="8160490" y="32481177"/>
            <a:ext cx="3338400" cy="3338400"/>
          </a:xfrm>
          <a:prstGeom prst="rect">
            <a:avLst/>
          </a:prstGeom>
        </p:spPr>
      </p:pic>
      <p:pic>
        <p:nvPicPr>
          <p:cNvPr id="41" name="Picture 40"/>
          <p:cNvPicPr>
            <a:picLocks noChangeAspect="1"/>
          </p:cNvPicPr>
          <p:nvPr/>
        </p:nvPicPr>
        <p:blipFill>
          <a:blip r:embed="rId18" cstate="print">
            <a:grayscl/>
            <a:extLst>
              <a:ext uri="{28A0092B-C50C-407E-A947-70E740481C1C}">
                <a14:useLocalDpi xmlns:a14="http://schemas.microsoft.com/office/drawing/2010/main" val="0"/>
              </a:ext>
            </a:extLst>
          </a:blip>
          <a:stretch>
            <a:fillRect/>
          </a:stretch>
        </p:blipFill>
        <p:spPr>
          <a:xfrm>
            <a:off x="11844158" y="32481177"/>
            <a:ext cx="3332824" cy="3332824"/>
          </a:xfrm>
          <a:prstGeom prst="rect">
            <a:avLst/>
          </a:prstGeom>
        </p:spPr>
      </p:pic>
      <p:pic>
        <p:nvPicPr>
          <p:cNvPr id="42" name="Picture 41"/>
          <p:cNvPicPr>
            <a:picLocks noChangeAspect="1"/>
          </p:cNvPicPr>
          <p:nvPr/>
        </p:nvPicPr>
        <p:blipFill>
          <a:blip r:embed="rId19" cstate="print">
            <a:grayscl/>
            <a:extLst>
              <a:ext uri="{28A0092B-C50C-407E-A947-70E740481C1C}">
                <a14:useLocalDpi xmlns:a14="http://schemas.microsoft.com/office/drawing/2010/main" val="0"/>
              </a:ext>
            </a:extLst>
          </a:blip>
          <a:stretch>
            <a:fillRect/>
          </a:stretch>
        </p:blipFill>
        <p:spPr>
          <a:xfrm>
            <a:off x="15449724" y="32481176"/>
            <a:ext cx="3371676" cy="3371676"/>
          </a:xfrm>
          <a:prstGeom prst="rect">
            <a:avLst/>
          </a:prstGeom>
        </p:spPr>
      </p:pic>
      <p:pic>
        <p:nvPicPr>
          <p:cNvPr id="43" name="Picture 42"/>
          <p:cNvPicPr>
            <a:picLocks noChangeAspect="1"/>
          </p:cNvPicPr>
          <p:nvPr/>
        </p:nvPicPr>
        <p:blipFill>
          <a:blip r:embed="rId20" cstate="print">
            <a:grayscl/>
            <a:extLst>
              <a:ext uri="{28A0092B-C50C-407E-A947-70E740481C1C}">
                <a14:useLocalDpi xmlns:a14="http://schemas.microsoft.com/office/drawing/2010/main" val="0"/>
              </a:ext>
            </a:extLst>
          </a:blip>
          <a:stretch>
            <a:fillRect/>
          </a:stretch>
        </p:blipFill>
        <p:spPr>
          <a:xfrm>
            <a:off x="19094142" y="32481176"/>
            <a:ext cx="3332824" cy="3332824"/>
          </a:xfrm>
          <a:prstGeom prst="rect">
            <a:avLst/>
          </a:prstGeom>
        </p:spPr>
      </p:pic>
      <p:pic>
        <p:nvPicPr>
          <p:cNvPr id="44" name="Picture 43"/>
          <p:cNvPicPr>
            <a:picLocks noChangeAspect="1"/>
          </p:cNvPicPr>
          <p:nvPr/>
        </p:nvPicPr>
        <p:blipFill>
          <a:blip r:embed="rId21" cstate="print">
            <a:grayscl/>
            <a:extLst>
              <a:ext uri="{28A0092B-C50C-407E-A947-70E740481C1C}">
                <a14:useLocalDpi xmlns:a14="http://schemas.microsoft.com/office/drawing/2010/main" val="0"/>
              </a:ext>
            </a:extLst>
          </a:blip>
          <a:stretch>
            <a:fillRect/>
          </a:stretch>
        </p:blipFill>
        <p:spPr>
          <a:xfrm>
            <a:off x="22699709" y="32481177"/>
            <a:ext cx="3371676" cy="3371676"/>
          </a:xfrm>
          <a:prstGeom prst="rect">
            <a:avLst/>
          </a:prstGeom>
        </p:spPr>
      </p:pic>
      <p:sp>
        <p:nvSpPr>
          <p:cNvPr id="47" name="Rectangle 46"/>
          <p:cNvSpPr/>
          <p:nvPr/>
        </p:nvSpPr>
        <p:spPr>
          <a:xfrm>
            <a:off x="4267200" y="7467600"/>
            <a:ext cx="2467342" cy="1446550"/>
          </a:xfrm>
          <a:prstGeom prst="rect">
            <a:avLst/>
          </a:prstGeom>
        </p:spPr>
        <p:txBody>
          <a:bodyPr wrap="none">
            <a:spAutoFit/>
          </a:bodyPr>
          <a:lstStyle/>
          <a:p>
            <a:r>
              <a:rPr lang="en-US" sz="4400" smtClean="0"/>
              <a:t>{A,B,C,D} </a:t>
            </a:r>
          </a:p>
          <a:p>
            <a:r>
              <a:rPr lang="en-US" sz="4400"/>
              <a:t>2×300 </a:t>
            </a:r>
            <a:r>
              <a:rPr lang="en-US" sz="4400" smtClean="0"/>
              <a:t>chr</a:t>
            </a:r>
            <a:endParaRPr lang="en-US" sz="4400"/>
          </a:p>
        </p:txBody>
      </p:sp>
      <p:sp>
        <p:nvSpPr>
          <p:cNvPr id="48" name="Rectangle 47"/>
          <p:cNvSpPr/>
          <p:nvPr/>
        </p:nvSpPr>
        <p:spPr>
          <a:xfrm>
            <a:off x="4283560" y="11125200"/>
            <a:ext cx="2467342" cy="1446550"/>
          </a:xfrm>
          <a:prstGeom prst="rect">
            <a:avLst/>
          </a:prstGeom>
        </p:spPr>
        <p:txBody>
          <a:bodyPr wrap="none">
            <a:spAutoFit/>
          </a:bodyPr>
          <a:lstStyle/>
          <a:p>
            <a:r>
              <a:rPr lang="en-US" sz="4400" smtClean="0"/>
              <a:t>{… C,D,E} </a:t>
            </a:r>
          </a:p>
          <a:p>
            <a:r>
              <a:rPr lang="en-US" sz="4400"/>
              <a:t>2×300 </a:t>
            </a:r>
            <a:r>
              <a:rPr lang="en-US" sz="4400" smtClean="0"/>
              <a:t>chr</a:t>
            </a:r>
            <a:endParaRPr lang="en-US" sz="4400"/>
          </a:p>
        </p:txBody>
      </p:sp>
      <p:sp>
        <p:nvSpPr>
          <p:cNvPr id="49" name="Rectangle 48"/>
          <p:cNvSpPr/>
          <p:nvPr/>
        </p:nvSpPr>
        <p:spPr>
          <a:xfrm>
            <a:off x="4280016" y="14683364"/>
            <a:ext cx="2467342" cy="1446550"/>
          </a:xfrm>
          <a:prstGeom prst="rect">
            <a:avLst/>
          </a:prstGeom>
        </p:spPr>
        <p:txBody>
          <a:bodyPr wrap="none">
            <a:spAutoFit/>
          </a:bodyPr>
          <a:lstStyle/>
          <a:p>
            <a:r>
              <a:rPr lang="en-US" sz="4400" smtClean="0"/>
              <a:t>{… D,E,F} </a:t>
            </a:r>
          </a:p>
          <a:p>
            <a:r>
              <a:rPr lang="en-US" sz="4400"/>
              <a:t>2×300 </a:t>
            </a:r>
            <a:r>
              <a:rPr lang="en-US" sz="4400" smtClean="0"/>
              <a:t>chr</a:t>
            </a:r>
            <a:endParaRPr lang="en-US" sz="4400"/>
          </a:p>
        </p:txBody>
      </p:sp>
      <p:pic>
        <p:nvPicPr>
          <p:cNvPr id="51" name="Picture 5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077646" y="1219200"/>
            <a:ext cx="13030200" cy="13030200"/>
          </a:xfrm>
          <a:prstGeom prst="rect">
            <a:avLst/>
          </a:prstGeom>
          <a:noFill/>
          <a:ln>
            <a:noFill/>
          </a:ln>
          <a:effectLst>
            <a:innerShdw blurRad="63500" dist="50800" dir="2700000">
              <a:prstClr val="black">
                <a:alpha val="24000"/>
              </a:prstClr>
            </a:innerShdw>
          </a:effectLst>
        </p:spPr>
      </p:pic>
      <p:pic>
        <p:nvPicPr>
          <p:cNvPr id="52" name="Picture 5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39845" y="16383000"/>
            <a:ext cx="13030200" cy="13030200"/>
          </a:xfrm>
          <a:prstGeom prst="rect">
            <a:avLst/>
          </a:prstGeom>
          <a:noFill/>
          <a:ln>
            <a:noFill/>
          </a:ln>
          <a:effectLst>
            <a:innerShdw blurRad="63500" dist="50800" dir="2700000">
              <a:prstClr val="black">
                <a:alpha val="24000"/>
              </a:prstClr>
            </a:innerShdw>
          </a:effectLst>
        </p:spPr>
      </p:pic>
      <p:sp>
        <p:nvSpPr>
          <p:cNvPr id="55" name="Rounded Rectangular Callout 54"/>
          <p:cNvSpPr/>
          <p:nvPr/>
        </p:nvSpPr>
        <p:spPr>
          <a:xfrm>
            <a:off x="40690800" y="33065449"/>
            <a:ext cx="10053867" cy="2519951"/>
          </a:xfrm>
          <a:prstGeom prst="wedgeRoundRectCallout">
            <a:avLst>
              <a:gd name="adj1" fmla="val 25108"/>
              <a:gd name="adj2" fmla="val -183735"/>
              <a:gd name="adj3" fmla="val 16667"/>
            </a:avLst>
          </a:prstGeom>
          <a:solidFill>
            <a:schemeClr val="bg2">
              <a:lumMod val="90000"/>
              <a:alpha val="3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3048">
                <a:solidFill>
                  <a:schemeClr val="tx1">
                    <a:lumMod val="65000"/>
                    <a:lumOff val="35000"/>
                  </a:schemeClr>
                </a:solidFill>
                <a:latin typeface="Consolas" panose="020B0609020204030204" pitchFamily="49" charset="0"/>
              </a:rPr>
              <a:t>   ┏ 1b</a:t>
            </a:r>
          </a:p>
          <a:p>
            <a:r>
              <a:rPr lang="en-US" sz="3048">
                <a:solidFill>
                  <a:schemeClr val="tx1">
                    <a:lumMod val="65000"/>
                    <a:lumOff val="35000"/>
                  </a:schemeClr>
                </a:solidFill>
                <a:latin typeface="Consolas" panose="020B0609020204030204" pitchFamily="49" charset="0"/>
              </a:rPr>
              <a:t>5-[AAAAAAAAATTTTTTTTTTAAAAAAAAAAAA]-3</a:t>
            </a:r>
          </a:p>
          <a:p>
            <a:r>
              <a:rPr lang="en-US" sz="3048">
                <a:solidFill>
                  <a:schemeClr val="tx1">
                    <a:lumMod val="65000"/>
                    <a:lumOff val="35000"/>
                  </a:schemeClr>
                </a:solidFill>
                <a:latin typeface="Consolas" panose="020B0609020204030204" pitchFamily="49" charset="0"/>
              </a:rPr>
              <a:t>                      ████████████</a:t>
            </a:r>
          </a:p>
          <a:p>
            <a:r>
              <a:rPr lang="en-US" sz="3048">
                <a:solidFill>
                  <a:schemeClr val="tx1">
                    <a:lumMod val="65000"/>
                    <a:lumOff val="35000"/>
                  </a:schemeClr>
                </a:solidFill>
                <a:latin typeface="Consolas" panose="020B0609020204030204" pitchFamily="49" charset="0"/>
              </a:rPr>
              <a:t>5-[                  AAAAAAAAAAAAAAAAAAAAA]-3</a:t>
            </a:r>
          </a:p>
          <a:p>
            <a:r>
              <a:rPr lang="en-US" sz="3048">
                <a:solidFill>
                  <a:schemeClr val="tx1">
                    <a:lumMod val="65000"/>
                    <a:lumOff val="35000"/>
                  </a:schemeClr>
                </a:solidFill>
                <a:latin typeface="Consolas" panose="020B0609020204030204" pitchFamily="49" charset="0"/>
              </a:rPr>
              <a:t>                     ┗ 1b</a:t>
            </a:r>
          </a:p>
        </p:txBody>
      </p:sp>
      <p:sp>
        <p:nvSpPr>
          <p:cNvPr id="27" name="Rounded Rectangular Callout 26"/>
          <p:cNvSpPr/>
          <p:nvPr/>
        </p:nvSpPr>
        <p:spPr>
          <a:xfrm>
            <a:off x="31394400" y="33065448"/>
            <a:ext cx="8553275" cy="2519951"/>
          </a:xfrm>
          <a:prstGeom prst="wedgeRoundRectCallout">
            <a:avLst>
              <a:gd name="adj1" fmla="val 94077"/>
              <a:gd name="adj2" fmla="val -186237"/>
              <a:gd name="adj3" fmla="val 16667"/>
            </a:avLst>
          </a:prstGeom>
          <a:solidFill>
            <a:schemeClr val="bg2">
              <a:lumMod val="90000"/>
              <a:alpha val="3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3048">
                <a:solidFill>
                  <a:schemeClr val="tx1">
                    <a:lumMod val="65000"/>
                    <a:lumOff val="35000"/>
                  </a:schemeClr>
                </a:solidFill>
                <a:latin typeface="Consolas" panose="020B0609020204030204" pitchFamily="49" charset="0"/>
              </a:rPr>
              <a:t>   ┏ 1b</a:t>
            </a:r>
          </a:p>
          <a:p>
            <a:r>
              <a:rPr lang="en-US" sz="3048">
                <a:solidFill>
                  <a:schemeClr val="tx1">
                    <a:lumMod val="65000"/>
                    <a:lumOff val="35000"/>
                  </a:schemeClr>
                </a:solidFill>
                <a:latin typeface="Consolas" panose="020B0609020204030204" pitchFamily="49" charset="0"/>
              </a:rPr>
              <a:t>5-[AAAAAAAAATTTTTTTTTTAAAAAAAAAAAA]-3</a:t>
            </a:r>
          </a:p>
          <a:p>
            <a:r>
              <a:rPr lang="en-US" sz="3048">
                <a:solidFill>
                  <a:schemeClr val="tx1">
                    <a:lumMod val="65000"/>
                    <a:lumOff val="35000"/>
                  </a:schemeClr>
                </a:solidFill>
                <a:latin typeface="Consolas" panose="020B0609020204030204" pitchFamily="49" charset="0"/>
              </a:rPr>
              <a:t>   █████████          ████████████</a:t>
            </a:r>
          </a:p>
          <a:p>
            <a:r>
              <a:rPr lang="en-US" sz="3048">
                <a:solidFill>
                  <a:schemeClr val="tx1">
                    <a:lumMod val="65000"/>
                    <a:lumOff val="35000"/>
                  </a:schemeClr>
                </a:solidFill>
                <a:latin typeface="Consolas" panose="020B0609020204030204" pitchFamily="49" charset="0"/>
              </a:rPr>
              <a:t>5-[AAAAAAAAA──────────AAAAAAAAAAAA]-3</a:t>
            </a:r>
          </a:p>
          <a:p>
            <a:r>
              <a:rPr lang="en-US" sz="3048">
                <a:solidFill>
                  <a:schemeClr val="tx1">
                    <a:lumMod val="65000"/>
                    <a:lumOff val="35000"/>
                  </a:schemeClr>
                </a:solidFill>
                <a:latin typeface="Consolas" panose="020B0609020204030204" pitchFamily="49" charset="0"/>
              </a:rPr>
              <a:t>   ┗ 1b</a:t>
            </a:r>
          </a:p>
        </p:txBody>
      </p:sp>
      <p:sp>
        <p:nvSpPr>
          <p:cNvPr id="56" name="Rectangle 55"/>
          <p:cNvSpPr/>
          <p:nvPr/>
        </p:nvSpPr>
        <p:spPr>
          <a:xfrm>
            <a:off x="8160490" y="297359"/>
            <a:ext cx="5067413" cy="769441"/>
          </a:xfrm>
          <a:prstGeom prst="rect">
            <a:avLst/>
          </a:prstGeom>
        </p:spPr>
        <p:txBody>
          <a:bodyPr wrap="none">
            <a:spAutoFit/>
          </a:bodyPr>
          <a:lstStyle/>
          <a:p>
            <a:r>
              <a:rPr lang="el-GR" sz="4400"/>
              <a:t>α</a:t>
            </a:r>
            <a:r>
              <a:rPr lang="en-US" sz="4400" smtClean="0"/>
              <a:t>=[7], </a:t>
            </a:r>
            <a:r>
              <a:rPr lang="el-GR" sz="4400"/>
              <a:t>β</a:t>
            </a:r>
            <a:r>
              <a:rPr lang="en-US" sz="4400" smtClean="0"/>
              <a:t>=[-5], </a:t>
            </a:r>
            <a:r>
              <a:rPr lang="el-GR" sz="4400"/>
              <a:t>γ</a:t>
            </a:r>
            <a:r>
              <a:rPr lang="en-US" sz="4400" smtClean="0"/>
              <a:t>=[-10]</a:t>
            </a:r>
            <a:endParaRPr lang="en-US" sz="4400"/>
          </a:p>
        </p:txBody>
      </p:sp>
      <p:sp>
        <p:nvSpPr>
          <p:cNvPr id="58" name="Oval 57"/>
          <p:cNvSpPr/>
          <p:nvPr/>
        </p:nvSpPr>
        <p:spPr>
          <a:xfrm>
            <a:off x="8915290" y="10355773"/>
            <a:ext cx="1828800" cy="1828800"/>
          </a:xfrm>
          <a:prstGeom prst="ellipse">
            <a:avLst/>
          </a:prstGeom>
          <a:solidFill>
            <a:schemeClr val="dk1">
              <a:alpha val="3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7200" smtClean="0"/>
              <a:t>(b)</a:t>
            </a:r>
            <a:endParaRPr lang="en-US" sz="7200"/>
          </a:p>
        </p:txBody>
      </p:sp>
      <p:sp>
        <p:nvSpPr>
          <p:cNvPr id="53" name="Rectangle 52"/>
          <p:cNvSpPr/>
          <p:nvPr/>
        </p:nvSpPr>
        <p:spPr>
          <a:xfrm>
            <a:off x="45452214" y="23574723"/>
            <a:ext cx="4839786" cy="769441"/>
          </a:xfrm>
          <a:prstGeom prst="rect">
            <a:avLst/>
          </a:prstGeom>
        </p:spPr>
        <p:txBody>
          <a:bodyPr wrap="none">
            <a:spAutoFit/>
          </a:bodyPr>
          <a:lstStyle/>
          <a:p>
            <a:r>
              <a:rPr lang="el-GR" sz="4400"/>
              <a:t>α</a:t>
            </a:r>
            <a:r>
              <a:rPr lang="en-US" sz="4400" smtClean="0"/>
              <a:t>=[7], </a:t>
            </a:r>
            <a:r>
              <a:rPr lang="el-GR" sz="4400"/>
              <a:t>β</a:t>
            </a:r>
            <a:r>
              <a:rPr lang="en-US" sz="4400" smtClean="0"/>
              <a:t>=[-5], </a:t>
            </a:r>
            <a:r>
              <a:rPr lang="el-GR" sz="4400"/>
              <a:t>γ</a:t>
            </a:r>
            <a:r>
              <a:rPr lang="en-US" sz="4400" smtClean="0"/>
              <a:t>=[</a:t>
            </a:r>
            <a:r>
              <a:rPr lang="en-US" sz="4400" b="1" smtClean="0">
                <a:solidFill>
                  <a:schemeClr val="accent6">
                    <a:lumMod val="75000"/>
                  </a:schemeClr>
                </a:solidFill>
              </a:rPr>
              <a:t>-7</a:t>
            </a:r>
            <a:r>
              <a:rPr lang="en-US" sz="4400" smtClean="0"/>
              <a:t>]</a:t>
            </a:r>
            <a:endParaRPr lang="en-US" sz="4400"/>
          </a:p>
        </p:txBody>
      </p:sp>
      <p:sp>
        <p:nvSpPr>
          <p:cNvPr id="54" name="Oval 53"/>
          <p:cNvSpPr/>
          <p:nvPr/>
        </p:nvSpPr>
        <p:spPr>
          <a:xfrm>
            <a:off x="8846151" y="25338940"/>
            <a:ext cx="1828800" cy="1828800"/>
          </a:xfrm>
          <a:prstGeom prst="ellipse">
            <a:avLst/>
          </a:prstGeom>
          <a:solidFill>
            <a:schemeClr val="dk1">
              <a:alpha val="3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7200" smtClean="0"/>
              <a:t>(c)</a:t>
            </a:r>
            <a:endParaRPr lang="en-US" sz="7200"/>
          </a:p>
        </p:txBody>
      </p:sp>
      <p:sp>
        <p:nvSpPr>
          <p:cNvPr id="59" name="Oval 58"/>
          <p:cNvSpPr/>
          <p:nvPr/>
        </p:nvSpPr>
        <p:spPr>
          <a:xfrm>
            <a:off x="27279600" y="33528000"/>
            <a:ext cx="1828800" cy="1828800"/>
          </a:xfrm>
          <a:prstGeom prst="ellipse">
            <a:avLst/>
          </a:prstGeom>
          <a:solidFill>
            <a:schemeClr val="dk1">
              <a:alpha val="3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7200"/>
              <a:t>(a)</a:t>
            </a:r>
          </a:p>
        </p:txBody>
      </p:sp>
      <p:sp>
        <p:nvSpPr>
          <p:cNvPr id="60" name="Oval 59"/>
          <p:cNvSpPr/>
          <p:nvPr/>
        </p:nvSpPr>
        <p:spPr>
          <a:xfrm>
            <a:off x="43606582" y="30937200"/>
            <a:ext cx="1828800" cy="1828800"/>
          </a:xfrm>
          <a:prstGeom prst="ellipse">
            <a:avLst/>
          </a:prstGeom>
          <a:solidFill>
            <a:schemeClr val="dk1">
              <a:alpha val="3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7200" smtClean="0"/>
              <a:t>(f)</a:t>
            </a:r>
            <a:endParaRPr lang="en-US" sz="7200"/>
          </a:p>
        </p:txBody>
      </p:sp>
      <p:sp>
        <p:nvSpPr>
          <p:cNvPr id="61" name="Oval 60"/>
          <p:cNvSpPr/>
          <p:nvPr/>
        </p:nvSpPr>
        <p:spPr>
          <a:xfrm>
            <a:off x="40558599" y="7562107"/>
            <a:ext cx="1828800" cy="1828800"/>
          </a:xfrm>
          <a:prstGeom prst="ellipse">
            <a:avLst/>
          </a:prstGeom>
          <a:solidFill>
            <a:schemeClr val="dk1">
              <a:alpha val="3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7200" smtClean="0"/>
              <a:t>(d)</a:t>
            </a:r>
            <a:endParaRPr lang="en-US" sz="7200"/>
          </a:p>
        </p:txBody>
      </p:sp>
      <p:sp>
        <p:nvSpPr>
          <p:cNvPr id="62" name="Oval 61"/>
          <p:cNvSpPr/>
          <p:nvPr/>
        </p:nvSpPr>
        <p:spPr>
          <a:xfrm>
            <a:off x="40558599" y="19034422"/>
            <a:ext cx="1828800" cy="1828800"/>
          </a:xfrm>
          <a:prstGeom prst="ellipse">
            <a:avLst/>
          </a:prstGeom>
          <a:solidFill>
            <a:schemeClr val="dk1">
              <a:alpha val="3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7200" smtClean="0"/>
              <a:t>(e)</a:t>
            </a:r>
            <a:endParaRPr lang="en-US" sz="7200"/>
          </a:p>
        </p:txBody>
      </p:sp>
      <p:sp>
        <p:nvSpPr>
          <p:cNvPr id="63" name="Rectangle 62"/>
          <p:cNvSpPr/>
          <p:nvPr/>
        </p:nvSpPr>
        <p:spPr>
          <a:xfrm>
            <a:off x="39185322" y="23568400"/>
            <a:ext cx="4782078" cy="769441"/>
          </a:xfrm>
          <a:prstGeom prst="rect">
            <a:avLst/>
          </a:prstGeom>
        </p:spPr>
        <p:txBody>
          <a:bodyPr wrap="none">
            <a:spAutoFit/>
          </a:bodyPr>
          <a:lstStyle/>
          <a:p>
            <a:r>
              <a:rPr lang="el-GR" sz="4400"/>
              <a:t>α</a:t>
            </a:r>
            <a:r>
              <a:rPr lang="en-US" sz="4400" smtClean="0"/>
              <a:t>=[7], </a:t>
            </a:r>
            <a:r>
              <a:rPr lang="el-GR" sz="4400"/>
              <a:t>β</a:t>
            </a:r>
            <a:r>
              <a:rPr lang="en-US" sz="4400" smtClean="0"/>
              <a:t>=[-5], </a:t>
            </a:r>
            <a:r>
              <a:rPr lang="el-GR" sz="4400"/>
              <a:t>γ</a:t>
            </a:r>
            <a:r>
              <a:rPr lang="en-US" sz="4400" smtClean="0"/>
              <a:t>=[</a:t>
            </a:r>
            <a:r>
              <a:rPr lang="en-US" sz="4400" b="1" smtClean="0">
                <a:solidFill>
                  <a:schemeClr val="accent6">
                    <a:lumMod val="75000"/>
                  </a:schemeClr>
                </a:solidFill>
              </a:rPr>
              <a:t>-6</a:t>
            </a:r>
            <a:r>
              <a:rPr lang="en-US" sz="4400" smtClean="0"/>
              <a:t>]</a:t>
            </a:r>
            <a:endParaRPr lang="en-US" sz="4400"/>
          </a:p>
        </p:txBody>
      </p:sp>
      <p:sp>
        <p:nvSpPr>
          <p:cNvPr id="65" name="Rectangle 64"/>
          <p:cNvSpPr/>
          <p:nvPr/>
        </p:nvSpPr>
        <p:spPr>
          <a:xfrm>
            <a:off x="4296142" y="18143287"/>
            <a:ext cx="2467342" cy="1446550"/>
          </a:xfrm>
          <a:prstGeom prst="rect">
            <a:avLst/>
          </a:prstGeom>
        </p:spPr>
        <p:txBody>
          <a:bodyPr wrap="none">
            <a:spAutoFit/>
          </a:bodyPr>
          <a:lstStyle/>
          <a:p>
            <a:r>
              <a:rPr lang="en-US" sz="4400" smtClean="0"/>
              <a:t>{…</a:t>
            </a:r>
            <a:r>
              <a:rPr lang="en-US" sz="4400"/>
              <a:t> </a:t>
            </a:r>
            <a:r>
              <a:rPr lang="en-US" sz="4400" smtClean="0"/>
              <a:t>E,F,G} </a:t>
            </a:r>
          </a:p>
          <a:p>
            <a:r>
              <a:rPr lang="en-US" sz="4400"/>
              <a:t>2×300 </a:t>
            </a:r>
            <a:r>
              <a:rPr lang="en-US" sz="4400" smtClean="0"/>
              <a:t>chr</a:t>
            </a:r>
            <a:endParaRPr lang="en-US" sz="4400"/>
          </a:p>
        </p:txBody>
      </p:sp>
      <p:sp>
        <p:nvSpPr>
          <p:cNvPr id="66" name="Rectangle 65"/>
          <p:cNvSpPr/>
          <p:nvPr/>
        </p:nvSpPr>
        <p:spPr>
          <a:xfrm>
            <a:off x="4277113" y="21794450"/>
            <a:ext cx="2467342" cy="1446550"/>
          </a:xfrm>
          <a:prstGeom prst="rect">
            <a:avLst/>
          </a:prstGeom>
        </p:spPr>
        <p:txBody>
          <a:bodyPr wrap="none">
            <a:spAutoFit/>
          </a:bodyPr>
          <a:lstStyle/>
          <a:p>
            <a:r>
              <a:rPr lang="en-US" sz="4400" smtClean="0"/>
              <a:t>{… F,G,H} </a:t>
            </a:r>
          </a:p>
          <a:p>
            <a:r>
              <a:rPr lang="en-US" sz="4400"/>
              <a:t>2×300 </a:t>
            </a:r>
            <a:r>
              <a:rPr lang="en-US" sz="4400" smtClean="0"/>
              <a:t>chr</a:t>
            </a:r>
            <a:endParaRPr lang="en-US" sz="4400"/>
          </a:p>
        </p:txBody>
      </p:sp>
      <p:sp>
        <p:nvSpPr>
          <p:cNvPr id="67" name="Rectangle 66"/>
          <p:cNvSpPr/>
          <p:nvPr/>
        </p:nvSpPr>
        <p:spPr>
          <a:xfrm>
            <a:off x="4307381" y="25393738"/>
            <a:ext cx="2467342" cy="1446550"/>
          </a:xfrm>
          <a:prstGeom prst="rect">
            <a:avLst/>
          </a:prstGeom>
        </p:spPr>
        <p:txBody>
          <a:bodyPr wrap="none">
            <a:spAutoFit/>
          </a:bodyPr>
          <a:lstStyle/>
          <a:p>
            <a:r>
              <a:rPr lang="en-US" sz="4400" smtClean="0"/>
              <a:t>{… G,H,I} </a:t>
            </a:r>
          </a:p>
          <a:p>
            <a:r>
              <a:rPr lang="en-US" sz="4400"/>
              <a:t>2×300 </a:t>
            </a:r>
            <a:r>
              <a:rPr lang="en-US" sz="4400" smtClean="0"/>
              <a:t>chr</a:t>
            </a:r>
            <a:endParaRPr lang="en-US" sz="4400"/>
          </a:p>
        </p:txBody>
      </p:sp>
      <p:sp>
        <p:nvSpPr>
          <p:cNvPr id="68" name="Rectangle 67"/>
          <p:cNvSpPr/>
          <p:nvPr/>
        </p:nvSpPr>
        <p:spPr>
          <a:xfrm>
            <a:off x="4296142" y="28993026"/>
            <a:ext cx="2467342" cy="1446550"/>
          </a:xfrm>
          <a:prstGeom prst="rect">
            <a:avLst/>
          </a:prstGeom>
        </p:spPr>
        <p:txBody>
          <a:bodyPr wrap="none">
            <a:spAutoFit/>
          </a:bodyPr>
          <a:lstStyle/>
          <a:p>
            <a:r>
              <a:rPr lang="en-US" sz="4400" smtClean="0"/>
              <a:t>{… H,I,J} </a:t>
            </a:r>
          </a:p>
          <a:p>
            <a:r>
              <a:rPr lang="en-US" sz="4400"/>
              <a:t>2×300 </a:t>
            </a:r>
            <a:r>
              <a:rPr lang="en-US" sz="4400" smtClean="0"/>
              <a:t>chr</a:t>
            </a:r>
            <a:endParaRPr lang="en-US" sz="4400"/>
          </a:p>
        </p:txBody>
      </p:sp>
      <p:sp>
        <p:nvSpPr>
          <p:cNvPr id="57" name="Rectangle 56"/>
          <p:cNvSpPr/>
          <p:nvPr/>
        </p:nvSpPr>
        <p:spPr>
          <a:xfrm>
            <a:off x="8257615" y="30907327"/>
            <a:ext cx="2486450" cy="1446550"/>
          </a:xfrm>
          <a:prstGeom prst="rect">
            <a:avLst/>
          </a:prstGeom>
        </p:spPr>
        <p:txBody>
          <a:bodyPr wrap="none">
            <a:spAutoFit/>
          </a:bodyPr>
          <a:lstStyle/>
          <a:p>
            <a:r>
              <a:rPr lang="en-US" sz="4400" smtClean="0"/>
              <a:t>{… K,L,M</a:t>
            </a:r>
            <a:r>
              <a:rPr lang="en-US" sz="4400"/>
              <a:t>} </a:t>
            </a:r>
            <a:endParaRPr lang="en-US" sz="4400" smtClean="0"/>
          </a:p>
          <a:p>
            <a:r>
              <a:rPr lang="en-US" sz="4400"/>
              <a:t>2×300 </a:t>
            </a:r>
            <a:r>
              <a:rPr lang="en-US" sz="4400" smtClean="0"/>
              <a:t>chr</a:t>
            </a:r>
            <a:endParaRPr lang="en-US" sz="4400"/>
          </a:p>
        </p:txBody>
      </p:sp>
      <p:sp>
        <p:nvSpPr>
          <p:cNvPr id="69" name="Rectangle 68"/>
          <p:cNvSpPr/>
          <p:nvPr/>
        </p:nvSpPr>
        <p:spPr>
          <a:xfrm>
            <a:off x="11844158" y="30907327"/>
            <a:ext cx="2556982" cy="1446550"/>
          </a:xfrm>
          <a:prstGeom prst="rect">
            <a:avLst/>
          </a:prstGeom>
        </p:spPr>
        <p:txBody>
          <a:bodyPr wrap="none">
            <a:spAutoFit/>
          </a:bodyPr>
          <a:lstStyle/>
          <a:p>
            <a:r>
              <a:rPr lang="en-US" sz="4400" smtClean="0"/>
              <a:t>{… L,M,N</a:t>
            </a:r>
            <a:r>
              <a:rPr lang="en-US" sz="4400"/>
              <a:t>} </a:t>
            </a:r>
            <a:endParaRPr lang="en-US" sz="4400" smtClean="0"/>
          </a:p>
          <a:p>
            <a:r>
              <a:rPr lang="en-US" sz="4400"/>
              <a:t>2×300 </a:t>
            </a:r>
            <a:r>
              <a:rPr lang="en-US" sz="4400" smtClean="0"/>
              <a:t>chr</a:t>
            </a:r>
            <a:endParaRPr lang="en-US" sz="4400"/>
          </a:p>
        </p:txBody>
      </p:sp>
      <p:sp>
        <p:nvSpPr>
          <p:cNvPr id="70" name="Rectangle 69"/>
          <p:cNvSpPr/>
          <p:nvPr/>
        </p:nvSpPr>
        <p:spPr>
          <a:xfrm>
            <a:off x="15430701" y="30862250"/>
            <a:ext cx="2688557" cy="1446550"/>
          </a:xfrm>
          <a:prstGeom prst="rect">
            <a:avLst/>
          </a:prstGeom>
        </p:spPr>
        <p:txBody>
          <a:bodyPr wrap="none">
            <a:spAutoFit/>
          </a:bodyPr>
          <a:lstStyle/>
          <a:p>
            <a:r>
              <a:rPr lang="en-US" sz="4400" smtClean="0"/>
              <a:t>{… M,N,O</a:t>
            </a:r>
            <a:r>
              <a:rPr lang="en-US" sz="4400"/>
              <a:t>} </a:t>
            </a:r>
            <a:endParaRPr lang="en-US" sz="4400" smtClean="0"/>
          </a:p>
          <a:p>
            <a:r>
              <a:rPr lang="en-US" sz="4400"/>
              <a:t>2×300 </a:t>
            </a:r>
            <a:r>
              <a:rPr lang="en-US" sz="4400" smtClean="0"/>
              <a:t>chr</a:t>
            </a:r>
            <a:endParaRPr lang="en-US" sz="4400"/>
          </a:p>
        </p:txBody>
      </p:sp>
      <p:sp>
        <p:nvSpPr>
          <p:cNvPr id="71" name="Rectangle 70"/>
          <p:cNvSpPr/>
          <p:nvPr/>
        </p:nvSpPr>
        <p:spPr>
          <a:xfrm>
            <a:off x="19093500" y="30831903"/>
            <a:ext cx="2484591" cy="1446550"/>
          </a:xfrm>
          <a:prstGeom prst="rect">
            <a:avLst/>
          </a:prstGeom>
        </p:spPr>
        <p:txBody>
          <a:bodyPr wrap="none">
            <a:spAutoFit/>
          </a:bodyPr>
          <a:lstStyle/>
          <a:p>
            <a:r>
              <a:rPr lang="en-US" sz="4400" smtClean="0"/>
              <a:t>{… N,O,P</a:t>
            </a:r>
            <a:r>
              <a:rPr lang="en-US" sz="4400"/>
              <a:t>} </a:t>
            </a:r>
            <a:endParaRPr lang="en-US" sz="4400" smtClean="0"/>
          </a:p>
          <a:p>
            <a:r>
              <a:rPr lang="en-US" sz="4400"/>
              <a:t>2×300 </a:t>
            </a:r>
            <a:r>
              <a:rPr lang="en-US" sz="4400" smtClean="0"/>
              <a:t>chr</a:t>
            </a:r>
            <a:endParaRPr lang="en-US" sz="4400"/>
          </a:p>
        </p:txBody>
      </p:sp>
      <p:sp>
        <p:nvSpPr>
          <p:cNvPr id="72" name="Rectangle 71"/>
          <p:cNvSpPr/>
          <p:nvPr/>
        </p:nvSpPr>
        <p:spPr>
          <a:xfrm>
            <a:off x="22699709" y="30805131"/>
            <a:ext cx="2467342" cy="1446550"/>
          </a:xfrm>
          <a:prstGeom prst="rect">
            <a:avLst/>
          </a:prstGeom>
        </p:spPr>
        <p:txBody>
          <a:bodyPr wrap="none">
            <a:spAutoFit/>
          </a:bodyPr>
          <a:lstStyle/>
          <a:p>
            <a:r>
              <a:rPr lang="en-US" sz="4400" smtClean="0"/>
              <a:t>{… O,P,Q</a:t>
            </a:r>
            <a:r>
              <a:rPr lang="en-US" sz="4400"/>
              <a:t>} </a:t>
            </a:r>
            <a:endParaRPr lang="en-US" sz="4400" smtClean="0"/>
          </a:p>
          <a:p>
            <a:r>
              <a:rPr lang="en-US" sz="4400"/>
              <a:t>2×300 </a:t>
            </a:r>
            <a:r>
              <a:rPr lang="en-US" sz="4400" smtClean="0"/>
              <a:t>chr</a:t>
            </a:r>
            <a:endParaRPr lang="en-US" sz="4400"/>
          </a:p>
        </p:txBody>
      </p:sp>
      <p:sp>
        <p:nvSpPr>
          <p:cNvPr id="73" name="Rectangle 72"/>
          <p:cNvSpPr/>
          <p:nvPr/>
        </p:nvSpPr>
        <p:spPr>
          <a:xfrm>
            <a:off x="8077646" y="15461159"/>
            <a:ext cx="5067413" cy="769441"/>
          </a:xfrm>
          <a:prstGeom prst="rect">
            <a:avLst/>
          </a:prstGeom>
        </p:spPr>
        <p:txBody>
          <a:bodyPr wrap="none">
            <a:spAutoFit/>
          </a:bodyPr>
          <a:lstStyle/>
          <a:p>
            <a:r>
              <a:rPr lang="el-GR" sz="4400"/>
              <a:t>α</a:t>
            </a:r>
            <a:r>
              <a:rPr lang="en-US" sz="4400" smtClean="0"/>
              <a:t>=[7], </a:t>
            </a:r>
            <a:r>
              <a:rPr lang="el-GR" sz="4400"/>
              <a:t>β</a:t>
            </a:r>
            <a:r>
              <a:rPr lang="en-US" sz="4400" smtClean="0"/>
              <a:t>=[-5], </a:t>
            </a:r>
            <a:r>
              <a:rPr lang="el-GR" sz="4400"/>
              <a:t>γ</a:t>
            </a:r>
            <a:r>
              <a:rPr lang="en-US" sz="4400" smtClean="0"/>
              <a:t>=[-10]</a:t>
            </a:r>
            <a:endParaRPr lang="en-US" sz="4400"/>
          </a:p>
        </p:txBody>
      </p:sp>
      <p:sp>
        <p:nvSpPr>
          <p:cNvPr id="5" name="Bent Arrow 4"/>
          <p:cNvSpPr/>
          <p:nvPr/>
        </p:nvSpPr>
        <p:spPr>
          <a:xfrm flipV="1">
            <a:off x="4538700" y="30621812"/>
            <a:ext cx="2133600" cy="1686988"/>
          </a:xfrm>
          <a:prstGeom prst="bentArrow">
            <a:avLst/>
          </a:prstGeom>
          <a:solidFill>
            <a:schemeClr val="accent6">
              <a:alpha val="74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75" name="Rectangle 74"/>
          <p:cNvSpPr/>
          <p:nvPr/>
        </p:nvSpPr>
        <p:spPr>
          <a:xfrm>
            <a:off x="27325512" y="30713571"/>
            <a:ext cx="1838965" cy="2123658"/>
          </a:xfrm>
          <a:prstGeom prst="rect">
            <a:avLst/>
          </a:prstGeom>
        </p:spPr>
        <p:txBody>
          <a:bodyPr wrap="none">
            <a:spAutoFit/>
          </a:bodyPr>
          <a:lstStyle/>
          <a:p>
            <a:r>
              <a:rPr lang="en-US" sz="4400"/>
              <a:t>α</a:t>
            </a:r>
            <a:r>
              <a:rPr lang="en-US" sz="4400" smtClean="0"/>
              <a:t>=[7], </a:t>
            </a:r>
          </a:p>
          <a:p>
            <a:r>
              <a:rPr lang="en-US" sz="4400" smtClean="0"/>
              <a:t>β=[-5], </a:t>
            </a:r>
          </a:p>
          <a:p>
            <a:r>
              <a:rPr lang="el-GR" sz="4400" smtClean="0"/>
              <a:t>γ</a:t>
            </a:r>
            <a:r>
              <a:rPr lang="en-US" sz="4400" smtClean="0"/>
              <a:t>=[-10]</a:t>
            </a:r>
            <a:endParaRPr lang="en-US" sz="4400"/>
          </a:p>
        </p:txBody>
      </p:sp>
      <p:sp>
        <p:nvSpPr>
          <p:cNvPr id="9" name="Pentagon 8"/>
          <p:cNvSpPr/>
          <p:nvPr/>
        </p:nvSpPr>
        <p:spPr>
          <a:xfrm>
            <a:off x="4407019" y="9086107"/>
            <a:ext cx="2135308" cy="1505693"/>
          </a:xfrm>
          <a:prstGeom prst="homePlate">
            <a:avLst/>
          </a:prstGeom>
          <a:solidFill>
            <a:schemeClr val="tx1">
              <a:lumMod val="50000"/>
              <a:lumOff val="50000"/>
              <a:alpha val="62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p:cNvSpPr/>
          <p:nvPr/>
        </p:nvSpPr>
        <p:spPr>
          <a:xfrm>
            <a:off x="48006000" y="9049493"/>
            <a:ext cx="838200" cy="780307"/>
          </a:xfrm>
          <a:prstGeom prst="rect">
            <a:avLst/>
          </a:prstGeom>
          <a:noFill/>
          <a:ln w="762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48006000" y="20327093"/>
            <a:ext cx="838200" cy="780307"/>
          </a:xfrm>
          <a:prstGeom prst="rect">
            <a:avLst/>
          </a:prstGeom>
          <a:noFill/>
          <a:ln w="762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9749336" y="1084912"/>
            <a:ext cx="8104264" cy="7812181"/>
          </a:xfrm>
          <a:prstGeom prst="line">
            <a:avLst/>
          </a:prstGeom>
          <a:ln w="152400">
            <a:solidFill>
              <a:schemeClr val="tx1">
                <a:alpha val="49000"/>
              </a:schemeClr>
            </a:solidFill>
            <a:prstDash val="sysDot"/>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39701975" y="12342883"/>
            <a:ext cx="8170132" cy="7886500"/>
          </a:xfrm>
          <a:prstGeom prst="line">
            <a:avLst/>
          </a:prstGeom>
          <a:ln w="152400">
            <a:solidFill>
              <a:schemeClr val="tx1">
                <a:alpha val="49000"/>
              </a:schemeClr>
            </a:solidFill>
            <a:prstDash val="sysDot"/>
          </a:ln>
        </p:spPr>
        <p:style>
          <a:lnRef idx="3">
            <a:schemeClr val="dk1"/>
          </a:lnRef>
          <a:fillRef idx="0">
            <a:schemeClr val="dk1"/>
          </a:fillRef>
          <a:effectRef idx="2">
            <a:schemeClr val="dk1"/>
          </a:effectRef>
          <a:fontRef idx="minor">
            <a:schemeClr val="tx1"/>
          </a:fontRef>
        </p:style>
      </p:cxnSp>
      <p:pic>
        <p:nvPicPr>
          <p:cNvPr id="78" name="Picture 77"/>
          <p:cNvPicPr>
            <a:picLocks noChangeAspect="1"/>
          </p:cNvPicPr>
          <p:nvPr/>
        </p:nvPicPr>
        <p:blipFill>
          <a:blip r:embed="rId24" cstate="print">
            <a:extLst>
              <a:ext uri="{BEBA8EAE-BF5A-486C-A8C5-ECC9F3942E4B}">
                <a14:imgProps xmlns:a14="http://schemas.microsoft.com/office/drawing/2010/main">
                  <a14:imgLayer r:embed="rId25">
                    <a14:imgEffect>
                      <a14:artisticCutout/>
                    </a14:imgEffect>
                  </a14:imgLayer>
                </a14:imgProps>
              </a:ext>
              <a:ext uri="{28A0092B-C50C-407E-A947-70E740481C1C}">
                <a14:useLocalDpi xmlns:a14="http://schemas.microsoft.com/office/drawing/2010/main" val="0"/>
              </a:ext>
            </a:extLst>
          </a:blip>
          <a:stretch>
            <a:fillRect/>
          </a:stretch>
        </p:blipFill>
        <p:spPr>
          <a:xfrm>
            <a:off x="16556127" y="1922361"/>
            <a:ext cx="3300984" cy="33009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9" name="Picture 78"/>
          <p:cNvPicPr>
            <a:picLocks noChangeAspect="1"/>
          </p:cNvPicPr>
          <p:nvPr/>
        </p:nvPicPr>
        <p:blipFill>
          <a:blip r:embed="rId26" cstate="print">
            <a:extLst>
              <a:ext uri="{BEBA8EAE-BF5A-486C-A8C5-ECC9F3942E4B}">
                <a14:imgProps xmlns:a14="http://schemas.microsoft.com/office/drawing/2010/main">
                  <a14:imgLayer r:embed="rId27">
                    <a14:imgEffect>
                      <a14:artisticCutout/>
                    </a14:imgEffect>
                  </a14:imgLayer>
                </a14:imgProps>
              </a:ext>
              <a:ext uri="{28A0092B-C50C-407E-A947-70E740481C1C}">
                <a14:useLocalDpi xmlns:a14="http://schemas.microsoft.com/office/drawing/2010/main" val="0"/>
              </a:ext>
            </a:extLst>
          </a:blip>
          <a:stretch>
            <a:fillRect/>
          </a:stretch>
        </p:blipFill>
        <p:spPr>
          <a:xfrm>
            <a:off x="16611600" y="17118791"/>
            <a:ext cx="3299203" cy="32992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0" name="Pentagon 79"/>
          <p:cNvSpPr/>
          <p:nvPr/>
        </p:nvSpPr>
        <p:spPr>
          <a:xfrm rot="5400000">
            <a:off x="17586960" y="19720560"/>
            <a:ext cx="1371600" cy="2011680"/>
          </a:xfrm>
          <a:prstGeom prst="homePlate">
            <a:avLst/>
          </a:prstGeom>
          <a:solidFill>
            <a:schemeClr val="tx1">
              <a:lumMod val="50000"/>
              <a:lumOff val="50000"/>
              <a:alpha val="67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1" name="Pentagon 80"/>
          <p:cNvSpPr/>
          <p:nvPr/>
        </p:nvSpPr>
        <p:spPr>
          <a:xfrm rot="5400000">
            <a:off x="17552429" y="4542368"/>
            <a:ext cx="1371600" cy="2011680"/>
          </a:xfrm>
          <a:prstGeom prst="homePlate">
            <a:avLst/>
          </a:prstGeom>
          <a:solidFill>
            <a:schemeClr val="tx1">
              <a:lumMod val="50000"/>
              <a:lumOff val="50000"/>
              <a:alpha val="67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 name="Rectangle 81"/>
          <p:cNvSpPr/>
          <p:nvPr/>
        </p:nvSpPr>
        <p:spPr>
          <a:xfrm>
            <a:off x="19927277" y="12975102"/>
            <a:ext cx="13903358" cy="1107996"/>
          </a:xfrm>
          <a:prstGeom prst="rect">
            <a:avLst/>
          </a:prstGeom>
        </p:spPr>
        <p:txBody>
          <a:bodyPr wrap="none">
            <a:spAutoFit/>
          </a:bodyPr>
          <a:lstStyle/>
          <a:p>
            <a:r>
              <a:rPr lang="en-US" sz="6600" smtClean="0"/>
              <a:t>Based on a Random Number Generator </a:t>
            </a:r>
            <a:endParaRPr lang="en-US" sz="6600"/>
          </a:p>
        </p:txBody>
      </p:sp>
      <p:sp>
        <p:nvSpPr>
          <p:cNvPr id="83" name="Rectangle 82"/>
          <p:cNvSpPr/>
          <p:nvPr/>
        </p:nvSpPr>
        <p:spPr>
          <a:xfrm>
            <a:off x="19821784" y="28249602"/>
            <a:ext cx="12883655" cy="1107996"/>
          </a:xfrm>
          <a:prstGeom prst="rect">
            <a:avLst/>
          </a:prstGeom>
        </p:spPr>
        <p:txBody>
          <a:bodyPr wrap="none">
            <a:spAutoFit/>
          </a:bodyPr>
          <a:lstStyle/>
          <a:p>
            <a:r>
              <a:rPr lang="en-US" sz="6600" smtClean="0"/>
              <a:t>Based on a Markov </a:t>
            </a:r>
            <a:r>
              <a:rPr lang="en-US" sz="6600"/>
              <a:t>Chains </a:t>
            </a:r>
            <a:r>
              <a:rPr lang="en-US" sz="6600" smtClean="0"/>
              <a:t>Generator</a:t>
            </a:r>
            <a:endParaRPr lang="en-US" sz="6600"/>
          </a:p>
        </p:txBody>
      </p:sp>
    </p:spTree>
    <p:extLst>
      <p:ext uri="{BB962C8B-B14F-4D97-AF65-F5344CB8AC3E}">
        <p14:creationId xmlns:p14="http://schemas.microsoft.com/office/powerpoint/2010/main" val="139845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5073" y="533400"/>
            <a:ext cx="50215799" cy="35559997"/>
          </a:xfrm>
          <a:prstGeom prst="rect">
            <a:avLst/>
          </a:prstGeom>
          <a:solidFill>
            <a:srgbClr val="E7E6E6">
              <a:lumMod val="75000"/>
              <a:alpha val="5000"/>
            </a:srgbClr>
          </a:solidFill>
          <a:ln w="76200" cap="flat" cmpd="sng" algn="ctr">
            <a:solidFill>
              <a:sysClr val="windowText" lastClr="000000">
                <a:alpha val="24000"/>
              </a:sysClr>
            </a:solidFill>
            <a:prstDash val="dash"/>
            <a:miter lim="800000"/>
          </a:ln>
          <a:effectLst/>
        </p:spPr>
        <p:txBody>
          <a:bodyPr rtlCol="0" anchor="ctr"/>
          <a:lstStyle/>
          <a:p>
            <a:pPr algn="ctr" defTabSz="3657646">
              <a:defRPr/>
            </a:pPr>
            <a:endParaRPr lang="en-US" sz="28790" kern="0">
              <a:solidFill>
                <a:prstClr val="white"/>
              </a:solidFill>
              <a:latin typeface="Calibri" panose="020F0502020204030204"/>
            </a:endParaRPr>
          </a:p>
        </p:txBody>
      </p:sp>
      <p:sp>
        <p:nvSpPr>
          <p:cNvPr id="5" name="Rectangle 4"/>
          <p:cNvSpPr/>
          <p:nvPr/>
        </p:nvSpPr>
        <p:spPr>
          <a:xfrm>
            <a:off x="543556" y="33785073"/>
            <a:ext cx="50137316" cy="2308324"/>
          </a:xfrm>
          <a:prstGeom prst="rect">
            <a:avLst/>
          </a:prstGeom>
          <a:solidFill>
            <a:schemeClr val="bg2">
              <a:alpha val="29000"/>
            </a:schemeClr>
          </a:solidFill>
        </p:spPr>
        <p:txBody>
          <a:bodyPr wrap="square">
            <a:spAutoFit/>
          </a:bodyPr>
          <a:lstStyle/>
          <a:p>
            <a:r>
              <a:rPr lang="en-US" sz="5600"/>
              <a:t>Cite this work as:</a:t>
            </a:r>
          </a:p>
          <a:p>
            <a:endParaRPr lang="en-US" sz="3200"/>
          </a:p>
          <a:p>
            <a:r>
              <a:rPr lang="en-US" sz="5600"/>
              <a:t>Paul A. Gagniuc. </a:t>
            </a:r>
            <a:r>
              <a:rPr lang="en-US" sz="5600" i="1"/>
              <a:t>Algorithms in Bioinformatics: Theory and Implementation</a:t>
            </a:r>
            <a:r>
              <a:rPr lang="en-US" sz="5600"/>
              <a:t>. John Wiley &amp; Sons, </a:t>
            </a:r>
            <a:r>
              <a:rPr lang="en-US" sz="5600"/>
              <a:t>Hoboken, NJ, USA</a:t>
            </a:r>
            <a:r>
              <a:rPr lang="en-US" sz="5600"/>
              <a:t>, 2021, ISBN: 9781119697961.</a:t>
            </a:r>
          </a:p>
        </p:txBody>
      </p:sp>
      <p:sp>
        <p:nvSpPr>
          <p:cNvPr id="7" name="Rectangle 6"/>
          <p:cNvSpPr/>
          <p:nvPr/>
        </p:nvSpPr>
        <p:spPr>
          <a:xfrm>
            <a:off x="2057400" y="7131055"/>
            <a:ext cx="47701200" cy="23729573"/>
          </a:xfrm>
          <a:prstGeom prst="rect">
            <a:avLst/>
          </a:prstGeom>
        </p:spPr>
        <p:txBody>
          <a:bodyPr wrap="square">
            <a:spAutoFit/>
          </a:bodyPr>
          <a:lstStyle/>
          <a:p>
            <a:r>
              <a:rPr lang="en-US" sz="9600" b="1"/>
              <a:t>True randomness and chaos.</a:t>
            </a:r>
            <a:r>
              <a:rPr lang="en-US" sz="9600"/>
              <a:t> (</a:t>
            </a:r>
            <a:r>
              <a:rPr lang="en-US" sz="9600" b="1"/>
              <a:t>a</a:t>
            </a:r>
            <a:r>
              <a:rPr lang="en-US" sz="9600"/>
              <a:t>) Shows a series of heatmaps from experiments made on random sequences of 300 characters, each built from a different alphabet. The components of the alphabet are embedded in braces and are displayed next to each heatmap. The three dots inside the braces represented all the letters starting from letter "A". Note that the increase of the number of components/letters of an alphabet leads to a visible decrease in the number of matches made by pure chance. (</a:t>
            </a:r>
            <a:r>
              <a:rPr lang="en-US" sz="9600" b="1"/>
              <a:t>b</a:t>
            </a:r>
            <a:r>
              <a:rPr lang="en-US" sz="9600"/>
              <a:t>) an alignment of two random sequences of 300 characters based on a random number generator, (</a:t>
            </a:r>
            <a:r>
              <a:rPr lang="en-US" sz="9600" b="1"/>
              <a:t>c</a:t>
            </a:r>
            <a:r>
              <a:rPr lang="en-US" sz="9600"/>
              <a:t>) and an alignment of two random sequences of 300 characters based on a Markov Chains Generator. Note the difference between the two heatmaps: In (b) the image shows a pattern closely related to the observed structure of regular biological sequences, while in (c) the image shows a pattern different from that expected from biological sequences. The top right corner in (b) and (c) shows the contour features of the image from the heatmap. (</a:t>
            </a:r>
            <a:r>
              <a:rPr lang="en-US" sz="9600" b="1"/>
              <a:t>d</a:t>
            </a:r>
            <a:r>
              <a:rPr lang="en-US" sz="9600"/>
              <a:t>) shows an alignment starting from a specific cell and a regime change (</a:t>
            </a:r>
            <a:r>
              <a:rPr lang="en-US" sz="9600" b="1"/>
              <a:t>e</a:t>
            </a:r>
            <a:r>
              <a:rPr lang="en-US" sz="9600"/>
              <a:t>) started from a neighboring cell. A switch between the two neighboring cells induces completely different results. Thus, (d) and (e) indicate a degree of nonlinearity. (</a:t>
            </a:r>
            <a:r>
              <a:rPr lang="en-US" sz="9600" b="1"/>
              <a:t>f</a:t>
            </a:r>
            <a:r>
              <a:rPr lang="en-US" sz="9600"/>
              <a:t>) A nonlinear behavior in the normal regime of local alignment. A small change in the parameter values (±1 in γ) causes a drastic change in the traceback start location.</a:t>
            </a:r>
            <a:endParaRPr lang="en-US" sz="8533"/>
          </a:p>
        </p:txBody>
      </p:sp>
      <p:sp>
        <p:nvSpPr>
          <p:cNvPr id="8" name="Title 1"/>
          <p:cNvSpPr>
            <a:spLocks noGrp="1"/>
          </p:cNvSpPr>
          <p:nvPr>
            <p:ph type="title"/>
          </p:nvPr>
        </p:nvSpPr>
        <p:spPr>
          <a:xfrm>
            <a:off x="3454400" y="1828802"/>
            <a:ext cx="42062400" cy="5302253"/>
          </a:xfrm>
        </p:spPr>
        <p:txBody>
          <a:bodyPr>
            <a:normAutofit/>
          </a:bodyPr>
          <a:lstStyle/>
          <a:p>
            <a:r>
              <a:rPr lang="en-US"/>
              <a:t>True randomness and chaos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0" y="30201056"/>
            <a:ext cx="5175504" cy="517550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89" y="32208719"/>
            <a:ext cx="4651021" cy="1160177"/>
          </a:xfrm>
          <a:prstGeom prst="rect">
            <a:avLst/>
          </a:prstGeom>
        </p:spPr>
      </p:pic>
    </p:spTree>
    <p:extLst>
      <p:ext uri="{BB962C8B-B14F-4D97-AF65-F5344CB8AC3E}">
        <p14:creationId xmlns:p14="http://schemas.microsoft.com/office/powerpoint/2010/main" val="817539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22D335FCCC4C4BB928D417B8BF84D4" ma:contentTypeVersion="15" ma:contentTypeDescription="Create a new document." ma:contentTypeScope="" ma:versionID="d6fac5d972050b6de01c0844a850183f">
  <xsd:schema xmlns:xsd="http://www.w3.org/2001/XMLSchema" xmlns:xs="http://www.w3.org/2001/XMLSchema" xmlns:p="http://schemas.microsoft.com/office/2006/metadata/properties" xmlns:ns1="http://schemas.microsoft.com/sharepoint/v3" xmlns:ns2="e91edc37-9a59-494a-bb7c-e2689ba07361" xmlns:ns3="f368a68e-44f2-47c0-8dfd-1123d85a2df9" targetNamespace="http://schemas.microsoft.com/office/2006/metadata/properties" ma:root="true" ma:fieldsID="83cd1a6507214f1dd3d572e1f8a0c190" ns1:_="" ns2:_="" ns3:_="">
    <xsd:import namespace="http://schemas.microsoft.com/sharepoint/v3"/>
    <xsd:import namespace="e91edc37-9a59-494a-bb7c-e2689ba07361"/>
    <xsd:import namespace="f368a68e-44f2-47c0-8dfd-1123d85a2d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1edc37-9a59-494a-bb7c-e2689ba073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368a68e-44f2-47c0-8dfd-1123d85a2df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54FE29D-E50D-4FD1-B0F6-4207F09482CC}"/>
</file>

<file path=customXml/itemProps2.xml><?xml version="1.0" encoding="utf-8"?>
<ds:datastoreItem xmlns:ds="http://schemas.openxmlformats.org/officeDocument/2006/customXml" ds:itemID="{A21752DF-4896-45A5-86A7-B739648632E2}"/>
</file>

<file path=customXml/itemProps3.xml><?xml version="1.0" encoding="utf-8"?>
<ds:datastoreItem xmlns:ds="http://schemas.openxmlformats.org/officeDocument/2006/customXml" ds:itemID="{54029C2A-F85E-4E59-82D4-0BB01C118857}"/>
</file>

<file path=docProps/app.xml><?xml version="1.0" encoding="utf-8"?>
<Properties xmlns="http://schemas.openxmlformats.org/officeDocument/2006/extended-properties" xmlns:vt="http://schemas.openxmlformats.org/officeDocument/2006/docPropsVTypes">
  <TotalTime>1379</TotalTime>
  <Words>500</Words>
  <Application>Microsoft Office PowerPoint</Application>
  <PresentationFormat>Custom</PresentationFormat>
  <Paragraphs>108</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Cambria</vt:lpstr>
      <vt:lpstr>Consolas</vt:lpstr>
      <vt:lpstr>Office Theme</vt:lpstr>
      <vt:lpstr>PowerPoint Presentation</vt:lpstr>
      <vt:lpstr>True randomness and chaos</vt:lpstr>
    </vt:vector>
  </TitlesOfParts>
  <Company>WORK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in Bioinformatics: Theory and Implementation</dc:title>
  <dc:creator>Dr. Paul A. Gagniuc</dc:creator>
  <cp:lastModifiedBy>meggodman@outlook.com</cp:lastModifiedBy>
  <cp:revision>253</cp:revision>
  <dcterms:created xsi:type="dcterms:W3CDTF">2015-10-28T14:31:42Z</dcterms:created>
  <dcterms:modified xsi:type="dcterms:W3CDTF">2021-07-15T14:30:20Z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0x0101002322D335FCCC4C4BB928D417B8BF84D4</vt:lpwstr>
  </property>
</Properties>
</file>